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73" r:id="rId4"/>
    <p:sldId id="268" r:id="rId5"/>
    <p:sldId id="271" r:id="rId6"/>
    <p:sldId id="272" r:id="rId7"/>
    <p:sldId id="264" r:id="rId8"/>
    <p:sldId id="262" r:id="rId9"/>
    <p:sldId id="27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&#1078;&#1091;&#1088;&#1085;&#1072;&#1083;%20&#1054;&#1052;.docx" TargetMode="External"/><Relationship Id="rId2" Type="http://schemas.openxmlformats.org/officeDocument/2006/relationships/slide" Target="../slides/slide7.xml"/><Relationship Id="rId1" Type="http://schemas.openxmlformats.org/officeDocument/2006/relationships/hyperlink" Target="7%20&#1082;&#1083;&#1072;&#1089;&#1089;%20&#1056;&#1059;&#1057;&#1057;%203%20&#1095;&#1077;&#1090;&#1074;&#1077;&#1088;&#1090;&#1100;.doc" TargetMode="External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7%20&#1082;&#1083;&#1072;&#1089;&#1089;%20&#1056;&#1059;&#1057;&#1057;%203%20&#1095;&#1077;&#1090;&#1074;&#1077;&#1088;&#1090;&#1100;.doc" TargetMode="External"/><Relationship Id="rId1" Type="http://schemas.openxmlformats.org/officeDocument/2006/relationships/hyperlink" Target="&#1078;&#1091;&#1088;&#1085;&#1072;&#1083;%20&#1054;&#1052;.doc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AF5443-DE64-4AAC-B08B-45F63B1DA6E3}" type="doc">
      <dgm:prSet loTypeId="urn:microsoft.com/office/officeart/2005/8/layout/vList5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64519579-6A38-494F-950A-44F29C01CBA6}">
      <dgm:prSet phldrT="[Текст]"/>
      <dgm:spPr/>
      <dgm:t>
        <a:bodyPr/>
        <a:lstStyle/>
        <a:p>
          <a:r>
            <a:rPr lang="ru-RU" dirty="0" smtClean="0"/>
            <a:t>4-10 классы</a:t>
          </a:r>
          <a:endParaRPr lang="ru-RU" dirty="0"/>
        </a:p>
      </dgm:t>
    </dgm:pt>
    <dgm:pt modelId="{15DEEFA4-1507-4050-8889-AB5B782BB1DA}" type="parTrans" cxnId="{97B4DAEA-4D37-4EC2-9C64-E2A91EFDD13B}">
      <dgm:prSet/>
      <dgm:spPr/>
      <dgm:t>
        <a:bodyPr/>
        <a:lstStyle/>
        <a:p>
          <a:endParaRPr lang="ru-RU"/>
        </a:p>
      </dgm:t>
    </dgm:pt>
    <dgm:pt modelId="{2FCE751C-4D4B-42D1-8B23-26F08D76C911}" type="sibTrans" cxnId="{97B4DAEA-4D37-4EC2-9C64-E2A91EFDD13B}">
      <dgm:prSet/>
      <dgm:spPr/>
      <dgm:t>
        <a:bodyPr/>
        <a:lstStyle/>
        <a:p>
          <a:endParaRPr lang="ru-RU"/>
        </a:p>
      </dgm:t>
    </dgm:pt>
    <dgm:pt modelId="{038C6B26-F7C7-45CC-8005-E695C33D680B}">
      <dgm:prSet phldrT="[Текст]" custT="1"/>
      <dgm:spPr/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Русский язык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14B1A5-D8E6-4C44-9C7B-27432BB0D598}" type="parTrans" cxnId="{9156EFE6-A590-45DD-9F05-81D2B9B3FB74}">
      <dgm:prSet/>
      <dgm:spPr/>
      <dgm:t>
        <a:bodyPr/>
        <a:lstStyle/>
        <a:p>
          <a:endParaRPr lang="ru-RU"/>
        </a:p>
      </dgm:t>
    </dgm:pt>
    <dgm:pt modelId="{126439C5-04A7-4F5F-A510-567D798758BD}" type="sibTrans" cxnId="{9156EFE6-A590-45DD-9F05-81D2B9B3FB74}">
      <dgm:prSet/>
      <dgm:spPr/>
      <dgm:t>
        <a:bodyPr/>
        <a:lstStyle/>
        <a:p>
          <a:endParaRPr lang="ru-RU"/>
        </a:p>
      </dgm:t>
    </dgm:pt>
    <dgm:pt modelId="{8A442D04-6B9C-4D8A-94AD-5F7EABFF038E}">
      <dgm:prSet phldrT="[Текст]"/>
      <dgm:spPr/>
      <dgm:t>
        <a:bodyPr/>
        <a:lstStyle/>
        <a:p>
          <a:r>
            <a:rPr lang="ru-RU" dirty="0" smtClean="0"/>
            <a:t>7 классы </a:t>
          </a:r>
          <a:endParaRPr lang="ru-RU" dirty="0"/>
        </a:p>
      </dgm:t>
    </dgm:pt>
    <dgm:pt modelId="{B64276CC-8FB7-4A87-8DCD-389C8F9CD95C}" type="parTrans" cxnId="{3967C231-6A41-449A-B64C-B6EF3C1FAB5A}">
      <dgm:prSet/>
      <dgm:spPr/>
      <dgm:t>
        <a:bodyPr/>
        <a:lstStyle/>
        <a:p>
          <a:endParaRPr lang="ru-RU"/>
        </a:p>
      </dgm:t>
    </dgm:pt>
    <dgm:pt modelId="{5CFC1EF0-17DE-4316-8A3C-292370C98767}" type="sibTrans" cxnId="{3967C231-6A41-449A-B64C-B6EF3C1FAB5A}">
      <dgm:prSet/>
      <dgm:spPr/>
      <dgm:t>
        <a:bodyPr/>
        <a:lstStyle/>
        <a:p>
          <a:endParaRPr lang="ru-RU"/>
        </a:p>
      </dgm:t>
    </dgm:pt>
    <dgm:pt modelId="{703517E8-AEF4-43F7-B85C-A74D4B035845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дополнительно один предмет по выбору;</a:t>
          </a:r>
          <a:endParaRPr lang="ru-RU" dirty="0"/>
        </a:p>
      </dgm:t>
    </dgm:pt>
    <dgm:pt modelId="{EC564C90-E6B5-47D8-B30A-B957DA27A050}" type="parTrans" cxnId="{6925C107-6128-4552-A832-EE8D1A26A14F}">
      <dgm:prSet/>
      <dgm:spPr/>
      <dgm:t>
        <a:bodyPr/>
        <a:lstStyle/>
        <a:p>
          <a:endParaRPr lang="ru-RU"/>
        </a:p>
      </dgm:t>
    </dgm:pt>
    <dgm:pt modelId="{F91046C5-81B9-4B55-A2ED-04D5F5C5BAB6}" type="sibTrans" cxnId="{6925C107-6128-4552-A832-EE8D1A26A14F}">
      <dgm:prSet/>
      <dgm:spPr/>
      <dgm:t>
        <a:bodyPr/>
        <a:lstStyle/>
        <a:p>
          <a:endParaRPr lang="ru-RU"/>
        </a:p>
      </dgm:t>
    </dgm:pt>
    <dgm:pt modelId="{9C2C1BEC-7813-41B2-953A-24A2A4A816A2}">
      <dgm:prSet phldrT="[Текст]"/>
      <dgm:spPr/>
      <dgm:t>
        <a:bodyPr/>
        <a:lstStyle/>
        <a:p>
          <a:r>
            <a:rPr lang="ru-RU" dirty="0" smtClean="0"/>
            <a:t>8-10 классы</a:t>
          </a:r>
          <a:endParaRPr lang="ru-RU" dirty="0"/>
        </a:p>
      </dgm:t>
    </dgm:pt>
    <dgm:pt modelId="{D56208FD-0EA9-4958-83BF-1BD91288D387}" type="parTrans" cxnId="{A3D9E3B6-ACF3-4084-9737-8B26B91C6D58}">
      <dgm:prSet/>
      <dgm:spPr/>
      <dgm:t>
        <a:bodyPr/>
        <a:lstStyle/>
        <a:p>
          <a:endParaRPr lang="ru-RU"/>
        </a:p>
      </dgm:t>
    </dgm:pt>
    <dgm:pt modelId="{B5312E9F-141F-417C-A977-82740E685BEC}" type="sibTrans" cxnId="{A3D9E3B6-ACF3-4084-9737-8B26B91C6D58}">
      <dgm:prSet/>
      <dgm:spPr/>
      <dgm:t>
        <a:bodyPr/>
        <a:lstStyle/>
        <a:p>
          <a:endParaRPr lang="ru-RU"/>
        </a:p>
      </dgm:t>
    </dgm:pt>
    <dgm:pt modelId="{FE9FF5CB-6641-4976-901A-971C6A845454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дополнительно два предмета по выбору.</a:t>
          </a:r>
          <a:endParaRPr lang="ru-RU" dirty="0"/>
        </a:p>
      </dgm:t>
    </dgm:pt>
    <dgm:pt modelId="{1C27CF0A-CD8A-4DDA-ACAF-9E1EE31F214A}" type="parTrans" cxnId="{A8FD1C3F-40B8-48A5-B46F-E71E0F96A28A}">
      <dgm:prSet/>
      <dgm:spPr/>
      <dgm:t>
        <a:bodyPr/>
        <a:lstStyle/>
        <a:p>
          <a:endParaRPr lang="ru-RU"/>
        </a:p>
      </dgm:t>
    </dgm:pt>
    <dgm:pt modelId="{345A1BF4-30BA-456B-B7AC-B5B269B9D9ED}" type="sibTrans" cxnId="{A8FD1C3F-40B8-48A5-B46F-E71E0F96A28A}">
      <dgm:prSet/>
      <dgm:spPr/>
      <dgm:t>
        <a:bodyPr/>
        <a:lstStyle/>
        <a:p>
          <a:endParaRPr lang="ru-RU"/>
        </a:p>
      </dgm:t>
    </dgm:pt>
    <dgm:pt modelId="{A58A5BC6-BD9C-4507-8961-7C063FB16B47}">
      <dgm:prSet phldrT="[Текст]" custT="1"/>
      <dgm:spPr/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Татарский язык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706BD6-9BCF-4F4B-AB12-1DA87CCF8AA4}" type="parTrans" cxnId="{2BA3E61C-ECCF-49C2-A49C-F11F5C8E2D16}">
      <dgm:prSet/>
      <dgm:spPr/>
      <dgm:t>
        <a:bodyPr/>
        <a:lstStyle/>
        <a:p>
          <a:endParaRPr lang="ru-RU"/>
        </a:p>
      </dgm:t>
    </dgm:pt>
    <dgm:pt modelId="{C3BF9511-CEF5-494E-BD02-0674F8DE750C}" type="sibTrans" cxnId="{2BA3E61C-ECCF-49C2-A49C-F11F5C8E2D16}">
      <dgm:prSet/>
      <dgm:spPr/>
      <dgm:t>
        <a:bodyPr/>
        <a:lstStyle/>
        <a:p>
          <a:endParaRPr lang="ru-RU"/>
        </a:p>
      </dgm:t>
    </dgm:pt>
    <dgm:pt modelId="{D709FB79-1371-4D38-BA13-8BA050A59033}">
      <dgm:prSet phldrT="[Текст]" custT="1"/>
      <dgm:spPr/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Математика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E3ACBC-C97C-4E85-BF0C-8B668C496EE8}" type="parTrans" cxnId="{A64191D7-F36F-44F2-AF14-FBFE54C76BF1}">
      <dgm:prSet/>
      <dgm:spPr/>
      <dgm:t>
        <a:bodyPr/>
        <a:lstStyle/>
        <a:p>
          <a:endParaRPr lang="ru-RU"/>
        </a:p>
      </dgm:t>
    </dgm:pt>
    <dgm:pt modelId="{99CE2CB2-3AC5-4426-9705-1B589B7315F8}" type="sibTrans" cxnId="{A64191D7-F36F-44F2-AF14-FBFE54C76BF1}">
      <dgm:prSet/>
      <dgm:spPr/>
      <dgm:t>
        <a:bodyPr/>
        <a:lstStyle/>
        <a:p>
          <a:endParaRPr lang="ru-RU"/>
        </a:p>
      </dgm:t>
    </dgm:pt>
    <dgm:pt modelId="{913DB2AC-28CA-4001-AD52-33AF2D2BB7D4}">
      <dgm:prSet phldrT="[Текст]" custT="1"/>
      <dgm:spPr/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Английский язык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069D58-0836-49F4-8B3D-CA263532899A}" type="parTrans" cxnId="{0EEAE6F0-8D3A-441B-95D8-070946CD9D52}">
      <dgm:prSet/>
      <dgm:spPr/>
      <dgm:t>
        <a:bodyPr/>
        <a:lstStyle/>
        <a:p>
          <a:endParaRPr lang="ru-RU"/>
        </a:p>
      </dgm:t>
    </dgm:pt>
    <dgm:pt modelId="{CF5112DD-60FB-4DBA-8461-4AFFB97DFCDF}" type="sibTrans" cxnId="{0EEAE6F0-8D3A-441B-95D8-070946CD9D52}">
      <dgm:prSet/>
      <dgm:spPr/>
      <dgm:t>
        <a:bodyPr/>
        <a:lstStyle/>
        <a:p>
          <a:endParaRPr lang="ru-RU"/>
        </a:p>
      </dgm:t>
    </dgm:pt>
    <dgm:pt modelId="{E419EF29-F357-470E-966D-AB929524C535}" type="pres">
      <dgm:prSet presAssocID="{F6AF5443-DE64-4AAC-B08B-45F63B1DA6E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DB51B9-6FA1-4F7B-A48E-175B38657CDC}" type="pres">
      <dgm:prSet presAssocID="{64519579-6A38-494F-950A-44F29C01CBA6}" presName="linNode" presStyleCnt="0"/>
      <dgm:spPr/>
    </dgm:pt>
    <dgm:pt modelId="{003975F0-D897-4241-9194-D8D3D6845F5D}" type="pres">
      <dgm:prSet presAssocID="{64519579-6A38-494F-950A-44F29C01CBA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7FEE65-29B7-4665-99DF-2DCF412C83F8}" type="pres">
      <dgm:prSet presAssocID="{64519579-6A38-494F-950A-44F29C01CBA6}" presName="descendantText" presStyleLbl="alignAccFollowNode1" presStyleIdx="0" presStyleCnt="3" custScaleY="167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006F90-D75A-454E-990B-26ED6A81C0B0}" type="pres">
      <dgm:prSet presAssocID="{2FCE751C-4D4B-42D1-8B23-26F08D76C911}" presName="sp" presStyleCnt="0"/>
      <dgm:spPr/>
    </dgm:pt>
    <dgm:pt modelId="{7C990571-D175-40F2-84D9-37CCF0DA9BDF}" type="pres">
      <dgm:prSet presAssocID="{8A442D04-6B9C-4D8A-94AD-5F7EABFF038E}" presName="linNode" presStyleCnt="0"/>
      <dgm:spPr/>
    </dgm:pt>
    <dgm:pt modelId="{C21E97BA-AD47-4FF3-968D-2B1D2B9DF744}" type="pres">
      <dgm:prSet presAssocID="{8A442D04-6B9C-4D8A-94AD-5F7EABFF038E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D9DCD1-AEEA-417A-9EF4-4A8A6E0BC52D}" type="pres">
      <dgm:prSet presAssocID="{8A442D04-6B9C-4D8A-94AD-5F7EABFF038E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5A980D-9AFC-4F00-A427-01C00055907A}" type="pres">
      <dgm:prSet presAssocID="{5CFC1EF0-17DE-4316-8A3C-292370C98767}" presName="sp" presStyleCnt="0"/>
      <dgm:spPr/>
    </dgm:pt>
    <dgm:pt modelId="{625D65D9-932C-4D98-9E36-6A7B7F8D1636}" type="pres">
      <dgm:prSet presAssocID="{9C2C1BEC-7813-41B2-953A-24A2A4A816A2}" presName="linNode" presStyleCnt="0"/>
      <dgm:spPr/>
    </dgm:pt>
    <dgm:pt modelId="{AED12E3A-FA22-40B3-9A9A-8951B0CE6420}" type="pres">
      <dgm:prSet presAssocID="{9C2C1BEC-7813-41B2-953A-24A2A4A816A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A025F9-C4E0-45A4-B497-FFD2EEAC57B1}" type="pres">
      <dgm:prSet presAssocID="{9C2C1BEC-7813-41B2-953A-24A2A4A816A2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EAE6F0-8D3A-441B-95D8-070946CD9D52}" srcId="{64519579-6A38-494F-950A-44F29C01CBA6}" destId="{913DB2AC-28CA-4001-AD52-33AF2D2BB7D4}" srcOrd="3" destOrd="0" parTransId="{BB069D58-0836-49F4-8B3D-CA263532899A}" sibTransId="{CF5112DD-60FB-4DBA-8461-4AFFB97DFCDF}"/>
    <dgm:cxn modelId="{6925C107-6128-4552-A832-EE8D1A26A14F}" srcId="{8A442D04-6B9C-4D8A-94AD-5F7EABFF038E}" destId="{703517E8-AEF4-43F7-B85C-A74D4B035845}" srcOrd="0" destOrd="0" parTransId="{EC564C90-E6B5-47D8-B30A-B957DA27A050}" sibTransId="{F91046C5-81B9-4B55-A2ED-04D5F5C5BAB6}"/>
    <dgm:cxn modelId="{3967C231-6A41-449A-B64C-B6EF3C1FAB5A}" srcId="{F6AF5443-DE64-4AAC-B08B-45F63B1DA6E3}" destId="{8A442D04-6B9C-4D8A-94AD-5F7EABFF038E}" srcOrd="1" destOrd="0" parTransId="{B64276CC-8FB7-4A87-8DCD-389C8F9CD95C}" sibTransId="{5CFC1EF0-17DE-4316-8A3C-292370C98767}"/>
    <dgm:cxn modelId="{2BA3E61C-ECCF-49C2-A49C-F11F5C8E2D16}" srcId="{64519579-6A38-494F-950A-44F29C01CBA6}" destId="{A58A5BC6-BD9C-4507-8961-7C063FB16B47}" srcOrd="1" destOrd="0" parTransId="{ED706BD6-9BCF-4F4B-AB12-1DA87CCF8AA4}" sibTransId="{C3BF9511-CEF5-494E-BD02-0674F8DE750C}"/>
    <dgm:cxn modelId="{AA2A5276-99D0-48F9-9DA8-E82644C23442}" type="presOf" srcId="{8A442D04-6B9C-4D8A-94AD-5F7EABFF038E}" destId="{C21E97BA-AD47-4FF3-968D-2B1D2B9DF744}" srcOrd="0" destOrd="0" presId="urn:microsoft.com/office/officeart/2005/8/layout/vList5"/>
    <dgm:cxn modelId="{EE50E9A8-CE0D-49DF-90D0-7871496A7835}" type="presOf" srcId="{A58A5BC6-BD9C-4507-8961-7C063FB16B47}" destId="{CE7FEE65-29B7-4665-99DF-2DCF412C83F8}" srcOrd="0" destOrd="1" presId="urn:microsoft.com/office/officeart/2005/8/layout/vList5"/>
    <dgm:cxn modelId="{9156EFE6-A590-45DD-9F05-81D2B9B3FB74}" srcId="{64519579-6A38-494F-950A-44F29C01CBA6}" destId="{038C6B26-F7C7-45CC-8005-E695C33D680B}" srcOrd="0" destOrd="0" parTransId="{8014B1A5-D8E6-4C44-9C7B-27432BB0D598}" sibTransId="{126439C5-04A7-4F5F-A510-567D798758BD}"/>
    <dgm:cxn modelId="{1E23C043-9AD1-4744-A1AC-E15D8C40A09E}" type="presOf" srcId="{913DB2AC-28CA-4001-AD52-33AF2D2BB7D4}" destId="{CE7FEE65-29B7-4665-99DF-2DCF412C83F8}" srcOrd="0" destOrd="3" presId="urn:microsoft.com/office/officeart/2005/8/layout/vList5"/>
    <dgm:cxn modelId="{257DEE20-F4CA-476C-895B-A8056F1A8184}" type="presOf" srcId="{D709FB79-1371-4D38-BA13-8BA050A59033}" destId="{CE7FEE65-29B7-4665-99DF-2DCF412C83F8}" srcOrd="0" destOrd="2" presId="urn:microsoft.com/office/officeart/2005/8/layout/vList5"/>
    <dgm:cxn modelId="{A64191D7-F36F-44F2-AF14-FBFE54C76BF1}" srcId="{64519579-6A38-494F-950A-44F29C01CBA6}" destId="{D709FB79-1371-4D38-BA13-8BA050A59033}" srcOrd="2" destOrd="0" parTransId="{CEE3ACBC-C97C-4E85-BF0C-8B668C496EE8}" sibTransId="{99CE2CB2-3AC5-4426-9705-1B589B7315F8}"/>
    <dgm:cxn modelId="{A1B05BB6-A708-482C-B6D1-0EB3816B0D50}" type="presOf" srcId="{038C6B26-F7C7-45CC-8005-E695C33D680B}" destId="{CE7FEE65-29B7-4665-99DF-2DCF412C83F8}" srcOrd="0" destOrd="0" presId="urn:microsoft.com/office/officeart/2005/8/layout/vList5"/>
    <dgm:cxn modelId="{A8FD1C3F-40B8-48A5-B46F-E71E0F96A28A}" srcId="{9C2C1BEC-7813-41B2-953A-24A2A4A816A2}" destId="{FE9FF5CB-6641-4976-901A-971C6A845454}" srcOrd="0" destOrd="0" parTransId="{1C27CF0A-CD8A-4DDA-ACAF-9E1EE31F214A}" sibTransId="{345A1BF4-30BA-456B-B7AC-B5B269B9D9ED}"/>
    <dgm:cxn modelId="{A9512403-6FBB-4F46-9680-2F50CB8C81E4}" type="presOf" srcId="{FE9FF5CB-6641-4976-901A-971C6A845454}" destId="{91A025F9-C4E0-45A4-B497-FFD2EEAC57B1}" srcOrd="0" destOrd="0" presId="urn:microsoft.com/office/officeart/2005/8/layout/vList5"/>
    <dgm:cxn modelId="{40FFE1B4-A273-4875-8843-083C8E231015}" type="presOf" srcId="{703517E8-AEF4-43F7-B85C-A74D4B035845}" destId="{15D9DCD1-AEEA-417A-9EF4-4A8A6E0BC52D}" srcOrd="0" destOrd="0" presId="urn:microsoft.com/office/officeart/2005/8/layout/vList5"/>
    <dgm:cxn modelId="{A3D9E3B6-ACF3-4084-9737-8B26B91C6D58}" srcId="{F6AF5443-DE64-4AAC-B08B-45F63B1DA6E3}" destId="{9C2C1BEC-7813-41B2-953A-24A2A4A816A2}" srcOrd="2" destOrd="0" parTransId="{D56208FD-0EA9-4958-83BF-1BD91288D387}" sibTransId="{B5312E9F-141F-417C-A977-82740E685BEC}"/>
    <dgm:cxn modelId="{6287E62D-7D55-44FF-930C-06A05B5BB3B4}" type="presOf" srcId="{64519579-6A38-494F-950A-44F29C01CBA6}" destId="{003975F0-D897-4241-9194-D8D3D6845F5D}" srcOrd="0" destOrd="0" presId="urn:microsoft.com/office/officeart/2005/8/layout/vList5"/>
    <dgm:cxn modelId="{41C1CC95-AF17-4F64-8B9B-D95DF790ECE0}" type="presOf" srcId="{9C2C1BEC-7813-41B2-953A-24A2A4A816A2}" destId="{AED12E3A-FA22-40B3-9A9A-8951B0CE6420}" srcOrd="0" destOrd="0" presId="urn:microsoft.com/office/officeart/2005/8/layout/vList5"/>
    <dgm:cxn modelId="{8CA2A7F5-C832-46BA-82FF-E1285553CCA7}" type="presOf" srcId="{F6AF5443-DE64-4AAC-B08B-45F63B1DA6E3}" destId="{E419EF29-F357-470E-966D-AB929524C535}" srcOrd="0" destOrd="0" presId="urn:microsoft.com/office/officeart/2005/8/layout/vList5"/>
    <dgm:cxn modelId="{97B4DAEA-4D37-4EC2-9C64-E2A91EFDD13B}" srcId="{F6AF5443-DE64-4AAC-B08B-45F63B1DA6E3}" destId="{64519579-6A38-494F-950A-44F29C01CBA6}" srcOrd="0" destOrd="0" parTransId="{15DEEFA4-1507-4050-8889-AB5B782BB1DA}" sibTransId="{2FCE751C-4D4B-42D1-8B23-26F08D76C911}"/>
    <dgm:cxn modelId="{B5DF7712-C478-4F13-AC4C-B3C4BF9F56B1}" type="presParOf" srcId="{E419EF29-F357-470E-966D-AB929524C535}" destId="{69DB51B9-6FA1-4F7B-A48E-175B38657CDC}" srcOrd="0" destOrd="0" presId="urn:microsoft.com/office/officeart/2005/8/layout/vList5"/>
    <dgm:cxn modelId="{09EB1AF0-038C-4032-B8B3-88B7F6825BB9}" type="presParOf" srcId="{69DB51B9-6FA1-4F7B-A48E-175B38657CDC}" destId="{003975F0-D897-4241-9194-D8D3D6845F5D}" srcOrd="0" destOrd="0" presId="urn:microsoft.com/office/officeart/2005/8/layout/vList5"/>
    <dgm:cxn modelId="{0FC0F00B-3D15-425C-AE40-667D3CBD2DCD}" type="presParOf" srcId="{69DB51B9-6FA1-4F7B-A48E-175B38657CDC}" destId="{CE7FEE65-29B7-4665-99DF-2DCF412C83F8}" srcOrd="1" destOrd="0" presId="urn:microsoft.com/office/officeart/2005/8/layout/vList5"/>
    <dgm:cxn modelId="{7308CC35-43A9-4A22-BD24-EB2413389E00}" type="presParOf" srcId="{E419EF29-F357-470E-966D-AB929524C535}" destId="{43006F90-D75A-454E-990B-26ED6A81C0B0}" srcOrd="1" destOrd="0" presId="urn:microsoft.com/office/officeart/2005/8/layout/vList5"/>
    <dgm:cxn modelId="{6D457310-F688-42E3-AD6A-1906671ECF3F}" type="presParOf" srcId="{E419EF29-F357-470E-966D-AB929524C535}" destId="{7C990571-D175-40F2-84D9-37CCF0DA9BDF}" srcOrd="2" destOrd="0" presId="urn:microsoft.com/office/officeart/2005/8/layout/vList5"/>
    <dgm:cxn modelId="{CD23FCC7-A6C9-4DFA-8A10-03C3CB30DCBD}" type="presParOf" srcId="{7C990571-D175-40F2-84D9-37CCF0DA9BDF}" destId="{C21E97BA-AD47-4FF3-968D-2B1D2B9DF744}" srcOrd="0" destOrd="0" presId="urn:microsoft.com/office/officeart/2005/8/layout/vList5"/>
    <dgm:cxn modelId="{D71370DA-3D20-47D1-8245-C521F314B171}" type="presParOf" srcId="{7C990571-D175-40F2-84D9-37CCF0DA9BDF}" destId="{15D9DCD1-AEEA-417A-9EF4-4A8A6E0BC52D}" srcOrd="1" destOrd="0" presId="urn:microsoft.com/office/officeart/2005/8/layout/vList5"/>
    <dgm:cxn modelId="{3A9E4E7B-83EC-4039-A3ED-E5ACBF27E359}" type="presParOf" srcId="{E419EF29-F357-470E-966D-AB929524C535}" destId="{8C5A980D-9AFC-4F00-A427-01C00055907A}" srcOrd="3" destOrd="0" presId="urn:microsoft.com/office/officeart/2005/8/layout/vList5"/>
    <dgm:cxn modelId="{3B8AA411-C7FA-4463-8D44-57A72FC8797A}" type="presParOf" srcId="{E419EF29-F357-470E-966D-AB929524C535}" destId="{625D65D9-932C-4D98-9E36-6A7B7F8D1636}" srcOrd="4" destOrd="0" presId="urn:microsoft.com/office/officeart/2005/8/layout/vList5"/>
    <dgm:cxn modelId="{4F62D500-EF4D-4201-8543-299B07E69354}" type="presParOf" srcId="{625D65D9-932C-4D98-9E36-6A7B7F8D1636}" destId="{AED12E3A-FA22-40B3-9A9A-8951B0CE6420}" srcOrd="0" destOrd="0" presId="urn:microsoft.com/office/officeart/2005/8/layout/vList5"/>
    <dgm:cxn modelId="{D2D72877-A5EC-430F-A7E0-A26BF196C530}" type="presParOf" srcId="{625D65D9-932C-4D98-9E36-6A7B7F8D1636}" destId="{91A025F9-C4E0-45A4-B497-FFD2EEAC57B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86B28A-30B5-442B-9585-B745ED08D8B7}" type="doc">
      <dgm:prSet loTypeId="urn:microsoft.com/office/officeart/2005/8/layout/process4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B0FE6B5B-1726-43B8-B493-8645517B8449}">
      <dgm:prSet custT="1"/>
      <dgm:spPr/>
      <dgm:t>
        <a:bodyPr/>
        <a:lstStyle/>
        <a:p>
          <a:pPr rtl="0"/>
          <a:r>
            <a:rPr lang="ru-RU" sz="2400" b="1" dirty="0" smtClean="0">
              <a:solidFill>
                <a:schemeClr val="bg1"/>
              </a:solidFill>
              <a:hlinkClick xmlns:r="http://schemas.openxmlformats.org/officeDocument/2006/relationships" r:id="rId1" action="ppaction://hlinkfile"/>
            </a:rPr>
            <a:t>Содержание ОМ </a:t>
          </a:r>
          <a:r>
            <a:rPr lang="ru-RU" sz="2400" b="1" dirty="0" smtClean="0">
              <a:solidFill>
                <a:schemeClr val="bg1"/>
              </a:solidFill>
            </a:rPr>
            <a:t>разрабатывается учителями и рассматривается на ШМО, размещается на сайте Гимназии</a:t>
          </a:r>
          <a:endParaRPr lang="ru-RU" sz="2400" b="1" dirty="0">
            <a:solidFill>
              <a:schemeClr val="bg1"/>
            </a:solidFill>
          </a:endParaRPr>
        </a:p>
      </dgm:t>
    </dgm:pt>
    <dgm:pt modelId="{0F7F3E06-E686-4499-942D-6B5457E2FE9B}" type="parTrans" cxnId="{430B1398-554C-4278-A018-789C48A37DDA}">
      <dgm:prSet/>
      <dgm:spPr/>
      <dgm:t>
        <a:bodyPr/>
        <a:lstStyle/>
        <a:p>
          <a:endParaRPr lang="ru-RU"/>
        </a:p>
      </dgm:t>
    </dgm:pt>
    <dgm:pt modelId="{B38C0F94-1AF8-41EB-8EE8-CF24A94DB200}" type="sibTrans" cxnId="{430B1398-554C-4278-A018-789C48A37DDA}">
      <dgm:prSet/>
      <dgm:spPr/>
      <dgm:t>
        <a:bodyPr/>
        <a:lstStyle/>
        <a:p>
          <a:endParaRPr lang="ru-RU"/>
        </a:p>
      </dgm:t>
    </dgm:pt>
    <dgm:pt modelId="{5DD0E040-2DBB-4EBF-92B5-6B29994B0842}">
      <dgm:prSet custT="1"/>
      <dgm:spPr/>
      <dgm:t>
        <a:bodyPr/>
        <a:lstStyle/>
        <a:p>
          <a:pPr rtl="0"/>
          <a:r>
            <a:rPr lang="ru-RU" sz="2400" b="1" dirty="0" smtClean="0">
              <a:solidFill>
                <a:schemeClr val="bg1"/>
              </a:solidFill>
            </a:rPr>
            <a:t>Прорабатывается содержание ОМ на уроках </a:t>
          </a:r>
          <a:endParaRPr lang="ru-RU" sz="2400" b="1" dirty="0">
            <a:solidFill>
              <a:schemeClr val="bg1"/>
            </a:solidFill>
          </a:endParaRPr>
        </a:p>
      </dgm:t>
    </dgm:pt>
    <dgm:pt modelId="{D8FE73AF-E228-4B54-86F0-8ABFCACE00FF}" type="parTrans" cxnId="{FC1660A7-6E1E-4268-AD0D-5F3AD6AD9A6A}">
      <dgm:prSet/>
      <dgm:spPr/>
      <dgm:t>
        <a:bodyPr/>
        <a:lstStyle/>
        <a:p>
          <a:endParaRPr lang="ru-RU"/>
        </a:p>
      </dgm:t>
    </dgm:pt>
    <dgm:pt modelId="{D6DE08AB-5828-48A4-BD19-CABC35492ED8}" type="sibTrans" cxnId="{FC1660A7-6E1E-4268-AD0D-5F3AD6AD9A6A}">
      <dgm:prSet/>
      <dgm:spPr/>
      <dgm:t>
        <a:bodyPr/>
        <a:lstStyle/>
        <a:p>
          <a:endParaRPr lang="ru-RU"/>
        </a:p>
      </dgm:t>
    </dgm:pt>
    <dgm:pt modelId="{AF2D082D-E450-44D0-A394-D46ABFCF6310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 smtClean="0">
              <a:solidFill>
                <a:schemeClr val="bg1"/>
              </a:solidFill>
            </a:rPr>
            <a:t>Срок </a:t>
          </a:r>
          <a:r>
            <a:rPr lang="ru-RU" sz="2400" b="1" dirty="0" smtClean="0">
              <a:solidFill>
                <a:schemeClr val="bg1"/>
              </a:solidFill>
              <a:hlinkClick xmlns:r="http://schemas.openxmlformats.org/officeDocument/2006/relationships" r:id="rId2" action="ppaction://hlinksldjump"/>
            </a:rPr>
            <a:t>сдачи ОМ </a:t>
          </a:r>
          <a:r>
            <a:rPr lang="ru-RU" sz="2400" b="1" dirty="0" smtClean="0">
              <a:solidFill>
                <a:schemeClr val="bg1"/>
              </a:solidFill>
            </a:rPr>
            <a:t>– последняя неделя четверти, после уроков, для каждого ученика не более 15 минут</a:t>
          </a:r>
        </a:p>
        <a:p>
          <a:pPr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/>
        </a:p>
      </dgm:t>
    </dgm:pt>
    <dgm:pt modelId="{605CE4AD-1441-47C9-8205-857BF18E8B94}" type="parTrans" cxnId="{21AD89CD-8ED9-4933-9EF6-1B196E3C2C21}">
      <dgm:prSet/>
      <dgm:spPr/>
      <dgm:t>
        <a:bodyPr/>
        <a:lstStyle/>
        <a:p>
          <a:endParaRPr lang="ru-RU"/>
        </a:p>
      </dgm:t>
    </dgm:pt>
    <dgm:pt modelId="{A2E0DA34-51E0-4AA6-864A-EC072C3E512F}" type="sibTrans" cxnId="{21AD89CD-8ED9-4933-9EF6-1B196E3C2C21}">
      <dgm:prSet/>
      <dgm:spPr/>
      <dgm:t>
        <a:bodyPr/>
        <a:lstStyle/>
        <a:p>
          <a:endParaRPr lang="ru-RU"/>
        </a:p>
      </dgm:t>
    </dgm:pt>
    <dgm:pt modelId="{1921789C-8305-4CB7-94DA-29E6D033D011}">
      <dgm:prSet custT="1"/>
      <dgm:spPr/>
      <dgm:t>
        <a:bodyPr/>
        <a:lstStyle/>
        <a:p>
          <a:pPr rtl="0"/>
          <a:r>
            <a:rPr lang="ru-RU" sz="2400" b="1" dirty="0" smtClean="0">
              <a:solidFill>
                <a:schemeClr val="bg1"/>
              </a:solidFill>
            </a:rPr>
            <a:t>Основное условие сдачи ОМ – </a:t>
          </a:r>
          <a:r>
            <a:rPr lang="ru-RU" sz="2400" b="1" u="sng" dirty="0" smtClean="0">
              <a:solidFill>
                <a:schemeClr val="bg1"/>
              </a:solidFill>
            </a:rPr>
            <a:t>ПОЧТИ</a:t>
          </a:r>
          <a:r>
            <a:rPr lang="ru-RU" sz="2400" b="1" dirty="0" smtClean="0">
              <a:solidFill>
                <a:schemeClr val="bg1"/>
              </a:solidFill>
            </a:rPr>
            <a:t> </a:t>
          </a:r>
          <a:r>
            <a:rPr lang="ru-RU" sz="2400" b="1" u="sng" dirty="0" smtClean="0">
              <a:solidFill>
                <a:schemeClr val="bg1"/>
              </a:solidFill>
            </a:rPr>
            <a:t>дословное воспроизведение материала</a:t>
          </a:r>
          <a:r>
            <a:rPr lang="ru-RU" sz="2400" b="1" dirty="0" smtClean="0">
              <a:solidFill>
                <a:schemeClr val="bg1"/>
              </a:solidFill>
            </a:rPr>
            <a:t> </a:t>
          </a:r>
          <a:r>
            <a:rPr lang="ru-RU" sz="1800" b="1" dirty="0" smtClean="0">
              <a:solidFill>
                <a:schemeClr val="bg1"/>
              </a:solidFill>
            </a:rPr>
            <a:t>(оценки не выставляются</a:t>
          </a:r>
          <a:r>
            <a:rPr lang="ru-RU" sz="1800" b="1" dirty="0" smtClean="0">
              <a:solidFill>
                <a:schemeClr val="tx1"/>
              </a:solidFill>
            </a:rPr>
            <a:t>)</a:t>
          </a:r>
        </a:p>
      </dgm:t>
    </dgm:pt>
    <dgm:pt modelId="{DD2E23EE-0E11-4791-AB04-F30D1BF1B6E0}" type="parTrans" cxnId="{F875A05D-0E54-4642-B64D-4CD3C1E78BBB}">
      <dgm:prSet/>
      <dgm:spPr/>
      <dgm:t>
        <a:bodyPr/>
        <a:lstStyle/>
        <a:p>
          <a:endParaRPr lang="ru-RU"/>
        </a:p>
      </dgm:t>
    </dgm:pt>
    <dgm:pt modelId="{678A2434-C612-438D-A623-79FFA2E20791}" type="sibTrans" cxnId="{F875A05D-0E54-4642-B64D-4CD3C1E78BBB}">
      <dgm:prSet/>
      <dgm:spPr/>
      <dgm:t>
        <a:bodyPr/>
        <a:lstStyle/>
        <a:p>
          <a:endParaRPr lang="ru-RU"/>
        </a:p>
      </dgm:t>
    </dgm:pt>
    <dgm:pt modelId="{E9C2C438-C832-4178-B8BD-6312A59F7A6A}">
      <dgm:prSet custT="1"/>
      <dgm:spPr/>
      <dgm:t>
        <a:bodyPr/>
        <a:lstStyle/>
        <a:p>
          <a:pPr rtl="0"/>
          <a:r>
            <a:rPr lang="ru-RU" sz="2400" b="1" dirty="0" smtClean="0">
              <a:solidFill>
                <a:schemeClr val="bg1"/>
              </a:solidFill>
            </a:rPr>
            <a:t>Аналитическая часть проведения ОМ</a:t>
          </a:r>
        </a:p>
        <a:p>
          <a:pPr rtl="0"/>
          <a:r>
            <a:rPr lang="ru-RU" sz="2400" b="1" dirty="0" smtClean="0">
              <a:solidFill>
                <a:schemeClr val="bg1"/>
              </a:solidFill>
            </a:rPr>
            <a:t> </a:t>
          </a:r>
          <a:r>
            <a:rPr lang="ru-RU" sz="1800" b="1" dirty="0" smtClean="0">
              <a:solidFill>
                <a:schemeClr val="bg1"/>
              </a:solidFill>
            </a:rPr>
            <a:t>(</a:t>
          </a:r>
          <a:r>
            <a:rPr lang="ru-RU" sz="1800" b="0" dirty="0" smtClean="0">
              <a:solidFill>
                <a:schemeClr val="bg1"/>
              </a:solidFill>
              <a:hlinkClick xmlns:r="http://schemas.openxmlformats.org/officeDocument/2006/relationships" r:id="rId3" action="ppaction://hlinkfile"/>
            </a:rPr>
            <a:t>сводные протоколы по классам</a:t>
          </a:r>
          <a:r>
            <a:rPr lang="ru-RU" sz="1800" b="1" dirty="0" smtClean="0">
              <a:solidFill>
                <a:schemeClr val="bg1"/>
              </a:solidFill>
            </a:rPr>
            <a:t>, </a:t>
          </a:r>
          <a:r>
            <a:rPr lang="ru-RU" sz="1800" dirty="0" smtClean="0">
              <a:solidFill>
                <a:schemeClr val="bg1"/>
              </a:solidFill>
            </a:rPr>
            <a:t>формирование группы риска</a:t>
          </a:r>
          <a:r>
            <a:rPr lang="ru-RU" sz="1800" b="1" dirty="0" smtClean="0">
              <a:solidFill>
                <a:schemeClr val="bg1"/>
              </a:solidFill>
            </a:rPr>
            <a:t>)</a:t>
          </a:r>
        </a:p>
      </dgm:t>
    </dgm:pt>
    <dgm:pt modelId="{7322B635-8F02-472A-A189-934D43C2C85F}" type="parTrans" cxnId="{033FE4D2-76CF-448D-BC4E-9A968EC9B0AE}">
      <dgm:prSet/>
      <dgm:spPr/>
      <dgm:t>
        <a:bodyPr/>
        <a:lstStyle/>
        <a:p>
          <a:endParaRPr lang="ru-RU"/>
        </a:p>
      </dgm:t>
    </dgm:pt>
    <dgm:pt modelId="{762576E1-A656-4CE7-8666-CAE808175373}" type="sibTrans" cxnId="{033FE4D2-76CF-448D-BC4E-9A968EC9B0AE}">
      <dgm:prSet/>
      <dgm:spPr/>
      <dgm:t>
        <a:bodyPr/>
        <a:lstStyle/>
        <a:p>
          <a:endParaRPr lang="ru-RU"/>
        </a:p>
      </dgm:t>
    </dgm:pt>
    <dgm:pt modelId="{F519E249-F788-4656-AE68-1B54A25F3091}" type="pres">
      <dgm:prSet presAssocID="{9A86B28A-30B5-442B-9585-B745ED08D8B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F95AAE-1D0D-42A5-B18D-6F1C6C4EE082}" type="pres">
      <dgm:prSet presAssocID="{E9C2C438-C832-4178-B8BD-6312A59F7A6A}" presName="boxAndChildren" presStyleCnt="0"/>
      <dgm:spPr/>
    </dgm:pt>
    <dgm:pt modelId="{ABFB53D5-7F3D-4482-9F64-B7A0EB8C23A5}" type="pres">
      <dgm:prSet presAssocID="{E9C2C438-C832-4178-B8BD-6312A59F7A6A}" presName="parentTextBox" presStyleLbl="node1" presStyleIdx="0" presStyleCnt="5"/>
      <dgm:spPr/>
      <dgm:t>
        <a:bodyPr/>
        <a:lstStyle/>
        <a:p>
          <a:endParaRPr lang="ru-RU"/>
        </a:p>
      </dgm:t>
    </dgm:pt>
    <dgm:pt modelId="{C3DEFB2E-53D6-4970-AFE0-543D155426F4}" type="pres">
      <dgm:prSet presAssocID="{678A2434-C612-438D-A623-79FFA2E20791}" presName="sp" presStyleCnt="0"/>
      <dgm:spPr/>
    </dgm:pt>
    <dgm:pt modelId="{EDB5A4AA-EA4F-4305-AC1D-CE7868A6A4A7}" type="pres">
      <dgm:prSet presAssocID="{1921789C-8305-4CB7-94DA-29E6D033D011}" presName="arrowAndChildren" presStyleCnt="0"/>
      <dgm:spPr/>
    </dgm:pt>
    <dgm:pt modelId="{0B99F651-508F-4E9E-858C-426A93433221}" type="pres">
      <dgm:prSet presAssocID="{1921789C-8305-4CB7-94DA-29E6D033D011}" presName="parentTextArrow" presStyleLbl="node1" presStyleIdx="1" presStyleCnt="5"/>
      <dgm:spPr/>
      <dgm:t>
        <a:bodyPr/>
        <a:lstStyle/>
        <a:p>
          <a:endParaRPr lang="ru-RU"/>
        </a:p>
      </dgm:t>
    </dgm:pt>
    <dgm:pt modelId="{9F69B482-DF8A-4383-8ABF-C177CD3322A7}" type="pres">
      <dgm:prSet presAssocID="{A2E0DA34-51E0-4AA6-864A-EC072C3E512F}" presName="sp" presStyleCnt="0"/>
      <dgm:spPr/>
    </dgm:pt>
    <dgm:pt modelId="{5EAB27A0-C758-40FB-BF62-0C9C5C22D885}" type="pres">
      <dgm:prSet presAssocID="{AF2D082D-E450-44D0-A394-D46ABFCF6310}" presName="arrowAndChildren" presStyleCnt="0"/>
      <dgm:spPr/>
    </dgm:pt>
    <dgm:pt modelId="{932383CB-ADAF-43B3-8683-A9CAA470DE82}" type="pres">
      <dgm:prSet presAssocID="{AF2D082D-E450-44D0-A394-D46ABFCF6310}" presName="parentTextArrow" presStyleLbl="node1" presStyleIdx="2" presStyleCnt="5"/>
      <dgm:spPr/>
      <dgm:t>
        <a:bodyPr/>
        <a:lstStyle/>
        <a:p>
          <a:endParaRPr lang="ru-RU"/>
        </a:p>
      </dgm:t>
    </dgm:pt>
    <dgm:pt modelId="{A343BE7B-2F1D-44C3-ACDD-ACAC3532BEC4}" type="pres">
      <dgm:prSet presAssocID="{D6DE08AB-5828-48A4-BD19-CABC35492ED8}" presName="sp" presStyleCnt="0"/>
      <dgm:spPr/>
    </dgm:pt>
    <dgm:pt modelId="{E5E8E81B-A32E-4A76-917A-9DEFE6DC1DD9}" type="pres">
      <dgm:prSet presAssocID="{5DD0E040-2DBB-4EBF-92B5-6B29994B0842}" presName="arrowAndChildren" presStyleCnt="0"/>
      <dgm:spPr/>
    </dgm:pt>
    <dgm:pt modelId="{465F786F-7622-43FA-974F-8B70659E9372}" type="pres">
      <dgm:prSet presAssocID="{5DD0E040-2DBB-4EBF-92B5-6B29994B0842}" presName="parentTextArrow" presStyleLbl="node1" presStyleIdx="3" presStyleCnt="5"/>
      <dgm:spPr/>
      <dgm:t>
        <a:bodyPr/>
        <a:lstStyle/>
        <a:p>
          <a:endParaRPr lang="ru-RU"/>
        </a:p>
      </dgm:t>
    </dgm:pt>
    <dgm:pt modelId="{0A5D5305-B03A-403A-B2E0-103792111D55}" type="pres">
      <dgm:prSet presAssocID="{B38C0F94-1AF8-41EB-8EE8-CF24A94DB200}" presName="sp" presStyleCnt="0"/>
      <dgm:spPr/>
    </dgm:pt>
    <dgm:pt modelId="{0E3FA670-F36C-4FA1-AB34-B6635773F69F}" type="pres">
      <dgm:prSet presAssocID="{B0FE6B5B-1726-43B8-B493-8645517B8449}" presName="arrowAndChildren" presStyleCnt="0"/>
      <dgm:spPr/>
    </dgm:pt>
    <dgm:pt modelId="{0BF3D310-99A8-423B-A364-A94B84EB30EB}" type="pres">
      <dgm:prSet presAssocID="{B0FE6B5B-1726-43B8-B493-8645517B8449}" presName="parentTextArrow" presStyleLbl="node1" presStyleIdx="4" presStyleCnt="5"/>
      <dgm:spPr/>
      <dgm:t>
        <a:bodyPr/>
        <a:lstStyle/>
        <a:p>
          <a:endParaRPr lang="ru-RU"/>
        </a:p>
      </dgm:t>
    </dgm:pt>
  </dgm:ptLst>
  <dgm:cxnLst>
    <dgm:cxn modelId="{8CE61955-30E9-49CD-95CF-75949A9DCD92}" type="presOf" srcId="{5DD0E040-2DBB-4EBF-92B5-6B29994B0842}" destId="{465F786F-7622-43FA-974F-8B70659E9372}" srcOrd="0" destOrd="0" presId="urn:microsoft.com/office/officeart/2005/8/layout/process4"/>
    <dgm:cxn modelId="{430B1398-554C-4278-A018-789C48A37DDA}" srcId="{9A86B28A-30B5-442B-9585-B745ED08D8B7}" destId="{B0FE6B5B-1726-43B8-B493-8645517B8449}" srcOrd="0" destOrd="0" parTransId="{0F7F3E06-E686-4499-942D-6B5457E2FE9B}" sibTransId="{B38C0F94-1AF8-41EB-8EE8-CF24A94DB200}"/>
    <dgm:cxn modelId="{08C4C347-742B-4DA0-B66A-E999575C7639}" type="presOf" srcId="{9A86B28A-30B5-442B-9585-B745ED08D8B7}" destId="{F519E249-F788-4656-AE68-1B54A25F3091}" srcOrd="0" destOrd="0" presId="urn:microsoft.com/office/officeart/2005/8/layout/process4"/>
    <dgm:cxn modelId="{21AD89CD-8ED9-4933-9EF6-1B196E3C2C21}" srcId="{9A86B28A-30B5-442B-9585-B745ED08D8B7}" destId="{AF2D082D-E450-44D0-A394-D46ABFCF6310}" srcOrd="2" destOrd="0" parTransId="{605CE4AD-1441-47C9-8205-857BF18E8B94}" sibTransId="{A2E0DA34-51E0-4AA6-864A-EC072C3E512F}"/>
    <dgm:cxn modelId="{F875A05D-0E54-4642-B64D-4CD3C1E78BBB}" srcId="{9A86B28A-30B5-442B-9585-B745ED08D8B7}" destId="{1921789C-8305-4CB7-94DA-29E6D033D011}" srcOrd="3" destOrd="0" parTransId="{DD2E23EE-0E11-4791-AB04-F30D1BF1B6E0}" sibTransId="{678A2434-C612-438D-A623-79FFA2E20791}"/>
    <dgm:cxn modelId="{3EB7AEB3-25A9-49F1-9470-D9E21EF1A6D3}" type="presOf" srcId="{1921789C-8305-4CB7-94DA-29E6D033D011}" destId="{0B99F651-508F-4E9E-858C-426A93433221}" srcOrd="0" destOrd="0" presId="urn:microsoft.com/office/officeart/2005/8/layout/process4"/>
    <dgm:cxn modelId="{033FE4D2-76CF-448D-BC4E-9A968EC9B0AE}" srcId="{9A86B28A-30B5-442B-9585-B745ED08D8B7}" destId="{E9C2C438-C832-4178-B8BD-6312A59F7A6A}" srcOrd="4" destOrd="0" parTransId="{7322B635-8F02-472A-A189-934D43C2C85F}" sibTransId="{762576E1-A656-4CE7-8666-CAE808175373}"/>
    <dgm:cxn modelId="{FC1660A7-6E1E-4268-AD0D-5F3AD6AD9A6A}" srcId="{9A86B28A-30B5-442B-9585-B745ED08D8B7}" destId="{5DD0E040-2DBB-4EBF-92B5-6B29994B0842}" srcOrd="1" destOrd="0" parTransId="{D8FE73AF-E228-4B54-86F0-8ABFCACE00FF}" sibTransId="{D6DE08AB-5828-48A4-BD19-CABC35492ED8}"/>
    <dgm:cxn modelId="{9A94C240-F07E-48FC-84E0-5CCE9CD6B985}" type="presOf" srcId="{AF2D082D-E450-44D0-A394-D46ABFCF6310}" destId="{932383CB-ADAF-43B3-8683-A9CAA470DE82}" srcOrd="0" destOrd="0" presId="urn:microsoft.com/office/officeart/2005/8/layout/process4"/>
    <dgm:cxn modelId="{52EBB4EA-D64D-445F-8334-BAF9B4F8204A}" type="presOf" srcId="{E9C2C438-C832-4178-B8BD-6312A59F7A6A}" destId="{ABFB53D5-7F3D-4482-9F64-B7A0EB8C23A5}" srcOrd="0" destOrd="0" presId="urn:microsoft.com/office/officeart/2005/8/layout/process4"/>
    <dgm:cxn modelId="{3C82850A-13E4-4B18-A4EF-011261759B65}" type="presOf" srcId="{B0FE6B5B-1726-43B8-B493-8645517B8449}" destId="{0BF3D310-99A8-423B-A364-A94B84EB30EB}" srcOrd="0" destOrd="0" presId="urn:microsoft.com/office/officeart/2005/8/layout/process4"/>
    <dgm:cxn modelId="{F125CD57-C369-443B-BC11-1731983E24BA}" type="presParOf" srcId="{F519E249-F788-4656-AE68-1B54A25F3091}" destId="{C0F95AAE-1D0D-42A5-B18D-6F1C6C4EE082}" srcOrd="0" destOrd="0" presId="urn:microsoft.com/office/officeart/2005/8/layout/process4"/>
    <dgm:cxn modelId="{60C9C282-A4B3-4D2E-A098-ADE04863AAEA}" type="presParOf" srcId="{C0F95AAE-1D0D-42A5-B18D-6F1C6C4EE082}" destId="{ABFB53D5-7F3D-4482-9F64-B7A0EB8C23A5}" srcOrd="0" destOrd="0" presId="urn:microsoft.com/office/officeart/2005/8/layout/process4"/>
    <dgm:cxn modelId="{3EC333CB-1AE0-4FC7-9065-82BC98D4E847}" type="presParOf" srcId="{F519E249-F788-4656-AE68-1B54A25F3091}" destId="{C3DEFB2E-53D6-4970-AFE0-543D155426F4}" srcOrd="1" destOrd="0" presId="urn:microsoft.com/office/officeart/2005/8/layout/process4"/>
    <dgm:cxn modelId="{45D3222A-E4CA-4EE3-8997-FD7B76F4825A}" type="presParOf" srcId="{F519E249-F788-4656-AE68-1B54A25F3091}" destId="{EDB5A4AA-EA4F-4305-AC1D-CE7868A6A4A7}" srcOrd="2" destOrd="0" presId="urn:microsoft.com/office/officeart/2005/8/layout/process4"/>
    <dgm:cxn modelId="{5522EB15-EA3D-4CED-A876-45905857CE71}" type="presParOf" srcId="{EDB5A4AA-EA4F-4305-AC1D-CE7868A6A4A7}" destId="{0B99F651-508F-4E9E-858C-426A93433221}" srcOrd="0" destOrd="0" presId="urn:microsoft.com/office/officeart/2005/8/layout/process4"/>
    <dgm:cxn modelId="{4200B0D2-60C2-4341-A529-3D8845AD8A2E}" type="presParOf" srcId="{F519E249-F788-4656-AE68-1B54A25F3091}" destId="{9F69B482-DF8A-4383-8ABF-C177CD3322A7}" srcOrd="3" destOrd="0" presId="urn:microsoft.com/office/officeart/2005/8/layout/process4"/>
    <dgm:cxn modelId="{571BA552-AA6A-4DD1-9A1C-0EFB288EFF8C}" type="presParOf" srcId="{F519E249-F788-4656-AE68-1B54A25F3091}" destId="{5EAB27A0-C758-40FB-BF62-0C9C5C22D885}" srcOrd="4" destOrd="0" presId="urn:microsoft.com/office/officeart/2005/8/layout/process4"/>
    <dgm:cxn modelId="{54C34DA2-98B4-41F7-850B-4E516100BA04}" type="presParOf" srcId="{5EAB27A0-C758-40FB-BF62-0C9C5C22D885}" destId="{932383CB-ADAF-43B3-8683-A9CAA470DE82}" srcOrd="0" destOrd="0" presId="urn:microsoft.com/office/officeart/2005/8/layout/process4"/>
    <dgm:cxn modelId="{FF551609-04B6-4DF4-A04E-F9441D45627A}" type="presParOf" srcId="{F519E249-F788-4656-AE68-1B54A25F3091}" destId="{A343BE7B-2F1D-44C3-ACDD-ACAC3532BEC4}" srcOrd="5" destOrd="0" presId="urn:microsoft.com/office/officeart/2005/8/layout/process4"/>
    <dgm:cxn modelId="{A694D7FC-DA63-407E-AD90-F045B5E1A79F}" type="presParOf" srcId="{F519E249-F788-4656-AE68-1B54A25F3091}" destId="{E5E8E81B-A32E-4A76-917A-9DEFE6DC1DD9}" srcOrd="6" destOrd="0" presId="urn:microsoft.com/office/officeart/2005/8/layout/process4"/>
    <dgm:cxn modelId="{63E5ED4F-8FFF-462E-AABB-578474F0BF98}" type="presParOf" srcId="{E5E8E81B-A32E-4A76-917A-9DEFE6DC1DD9}" destId="{465F786F-7622-43FA-974F-8B70659E9372}" srcOrd="0" destOrd="0" presId="urn:microsoft.com/office/officeart/2005/8/layout/process4"/>
    <dgm:cxn modelId="{3B9E37E8-6713-4965-B5FA-E4BD6DCEB510}" type="presParOf" srcId="{F519E249-F788-4656-AE68-1B54A25F3091}" destId="{0A5D5305-B03A-403A-B2E0-103792111D55}" srcOrd="7" destOrd="0" presId="urn:microsoft.com/office/officeart/2005/8/layout/process4"/>
    <dgm:cxn modelId="{593D6C04-F84F-43F2-B58B-CA5619F9AD7B}" type="presParOf" srcId="{F519E249-F788-4656-AE68-1B54A25F3091}" destId="{0E3FA670-F36C-4FA1-AB34-B6635773F69F}" srcOrd="8" destOrd="0" presId="urn:microsoft.com/office/officeart/2005/8/layout/process4"/>
    <dgm:cxn modelId="{08CEBEDD-8C10-458A-A4C1-C6D55FC91D31}" type="presParOf" srcId="{0E3FA670-F36C-4FA1-AB34-B6635773F69F}" destId="{0BF3D310-99A8-423B-A364-A94B84EB30E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33EB15-BB84-486B-B57E-FE991CABC0EC}" type="doc">
      <dgm:prSet loTypeId="urn:microsoft.com/office/officeart/2008/layout/HorizontalMultiLevelHierarchy" loCatId="hierarchy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209FD639-CDBF-4EBC-B1BE-4F999C3F8D94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800" dirty="0" smtClean="0"/>
            <a:t>При подготовке материала необходимы:</a:t>
          </a:r>
          <a:endParaRPr lang="ru-RU" sz="2800" dirty="0"/>
        </a:p>
      </dgm:t>
    </dgm:pt>
    <dgm:pt modelId="{CA83C379-E03A-4EC5-A9D8-BAF439D76210}" type="parTrans" cxnId="{9340DE0B-B8EF-4BF7-84BE-9832E9C2C5EE}">
      <dgm:prSet/>
      <dgm:spPr/>
      <dgm:t>
        <a:bodyPr/>
        <a:lstStyle/>
        <a:p>
          <a:endParaRPr lang="ru-RU"/>
        </a:p>
      </dgm:t>
    </dgm:pt>
    <dgm:pt modelId="{767C6689-077F-447E-9F77-8B5F2FF7BA11}" type="sibTrans" cxnId="{9340DE0B-B8EF-4BF7-84BE-9832E9C2C5EE}">
      <dgm:prSet/>
      <dgm:spPr/>
      <dgm:t>
        <a:bodyPr/>
        <a:lstStyle/>
        <a:p>
          <a:endParaRPr lang="ru-RU"/>
        </a:p>
      </dgm:t>
    </dgm:pt>
    <dgm:pt modelId="{A7901658-E749-4D2C-BB90-965BC3805F71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800" dirty="0" smtClean="0"/>
            <a:t>государственные образовательные стандарты</a:t>
          </a:r>
          <a:endParaRPr lang="ru-RU" sz="2800" dirty="0"/>
        </a:p>
      </dgm:t>
    </dgm:pt>
    <dgm:pt modelId="{B116E1C2-7C6A-421B-92F0-5906465B0B92}" type="parTrans" cxnId="{0107A9F0-D1CE-49DD-AC32-F7E84E9BC637}">
      <dgm:prSet/>
      <dgm:spPr/>
      <dgm:t>
        <a:bodyPr/>
        <a:lstStyle/>
        <a:p>
          <a:endParaRPr lang="ru-RU"/>
        </a:p>
      </dgm:t>
    </dgm:pt>
    <dgm:pt modelId="{62DCD230-C2A9-40C8-A2A5-67243479F88D}" type="sibTrans" cxnId="{0107A9F0-D1CE-49DD-AC32-F7E84E9BC637}">
      <dgm:prSet/>
      <dgm:spPr/>
      <dgm:t>
        <a:bodyPr/>
        <a:lstStyle/>
        <a:p>
          <a:endParaRPr lang="ru-RU"/>
        </a:p>
      </dgm:t>
    </dgm:pt>
    <dgm:pt modelId="{87361E55-1096-4F02-8D1E-84730BB23048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800" dirty="0" smtClean="0"/>
            <a:t>Учебные программы по предметам</a:t>
          </a:r>
          <a:endParaRPr lang="ru-RU" sz="2800" dirty="0"/>
        </a:p>
      </dgm:t>
    </dgm:pt>
    <dgm:pt modelId="{786863CF-E0F6-4C78-83AF-2E674CD98034}" type="parTrans" cxnId="{ECFD7AAD-2067-42EA-8734-3B8E7717DB53}">
      <dgm:prSet/>
      <dgm:spPr/>
      <dgm:t>
        <a:bodyPr/>
        <a:lstStyle/>
        <a:p>
          <a:endParaRPr lang="ru-RU"/>
        </a:p>
      </dgm:t>
    </dgm:pt>
    <dgm:pt modelId="{C3727B94-3243-47FC-A905-2963257A5BB5}" type="sibTrans" cxnId="{ECFD7AAD-2067-42EA-8734-3B8E7717DB53}">
      <dgm:prSet/>
      <dgm:spPr/>
      <dgm:t>
        <a:bodyPr/>
        <a:lstStyle/>
        <a:p>
          <a:endParaRPr lang="ru-RU"/>
        </a:p>
      </dgm:t>
    </dgm:pt>
    <dgm:pt modelId="{EE718747-14C9-4984-87BB-E880003ECC07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800" dirty="0" smtClean="0"/>
            <a:t>Содержание </a:t>
          </a:r>
          <a:r>
            <a:rPr lang="ru-RU" sz="2800" dirty="0" err="1" smtClean="0"/>
            <a:t>КИМов</a:t>
          </a:r>
          <a:r>
            <a:rPr lang="ru-RU" sz="2800" dirty="0" smtClean="0"/>
            <a:t> государственной итоговой аттестации по предметам</a:t>
          </a:r>
          <a:endParaRPr lang="ru-RU" sz="2800" dirty="0"/>
        </a:p>
      </dgm:t>
    </dgm:pt>
    <dgm:pt modelId="{ECCE68C2-7823-4F26-8CA8-4E46EED8DC7F}" type="parTrans" cxnId="{E525FE49-777E-48C4-8614-3A16FB53579C}">
      <dgm:prSet/>
      <dgm:spPr/>
      <dgm:t>
        <a:bodyPr/>
        <a:lstStyle/>
        <a:p>
          <a:endParaRPr lang="ru-RU"/>
        </a:p>
      </dgm:t>
    </dgm:pt>
    <dgm:pt modelId="{8FFFAB5D-44C0-4635-82CD-CF6823BC7971}" type="sibTrans" cxnId="{E525FE49-777E-48C4-8614-3A16FB53579C}">
      <dgm:prSet/>
      <dgm:spPr/>
      <dgm:t>
        <a:bodyPr/>
        <a:lstStyle/>
        <a:p>
          <a:endParaRPr lang="ru-RU"/>
        </a:p>
      </dgm:t>
    </dgm:pt>
    <dgm:pt modelId="{57802D6E-60CA-4963-8346-2A524B51993D}" type="pres">
      <dgm:prSet presAssocID="{B733EB15-BB84-486B-B57E-FE991CABC0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FF161B-EA0B-40DF-B878-D3B387766C29}" type="pres">
      <dgm:prSet presAssocID="{209FD639-CDBF-4EBC-B1BE-4F999C3F8D94}" presName="root1" presStyleCnt="0"/>
      <dgm:spPr/>
    </dgm:pt>
    <dgm:pt modelId="{59D58C31-58CD-46B7-A2CC-CECA4B9F1411}" type="pres">
      <dgm:prSet presAssocID="{209FD639-CDBF-4EBC-B1BE-4F999C3F8D9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734682-8CB5-48E7-87E7-AEC3CCACAD5A}" type="pres">
      <dgm:prSet presAssocID="{209FD639-CDBF-4EBC-B1BE-4F999C3F8D94}" presName="level2hierChild" presStyleCnt="0"/>
      <dgm:spPr/>
    </dgm:pt>
    <dgm:pt modelId="{56D14ED0-0BA2-44CE-9CDC-5CF36809BF3E}" type="pres">
      <dgm:prSet presAssocID="{B116E1C2-7C6A-421B-92F0-5906465B0B92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64EEC563-D6AE-438C-A147-2E4D9DAEF6CA}" type="pres">
      <dgm:prSet presAssocID="{B116E1C2-7C6A-421B-92F0-5906465B0B92}" presName="connTx" presStyleLbl="parChTrans1D2" presStyleIdx="0" presStyleCnt="3"/>
      <dgm:spPr/>
      <dgm:t>
        <a:bodyPr/>
        <a:lstStyle/>
        <a:p>
          <a:endParaRPr lang="ru-RU"/>
        </a:p>
      </dgm:t>
    </dgm:pt>
    <dgm:pt modelId="{FBA63641-5743-4549-A763-7D140D4418F7}" type="pres">
      <dgm:prSet presAssocID="{A7901658-E749-4D2C-BB90-965BC3805F71}" presName="root2" presStyleCnt="0"/>
      <dgm:spPr/>
    </dgm:pt>
    <dgm:pt modelId="{786F67E5-50BF-4E84-BBED-E2ABA568E43F}" type="pres">
      <dgm:prSet presAssocID="{A7901658-E749-4D2C-BB90-965BC3805F71}" presName="LevelTwoTextNode" presStyleLbl="node2" presStyleIdx="0" presStyleCnt="3" custScaleX="2104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3C629E-92DF-4A98-AD95-E21743142A99}" type="pres">
      <dgm:prSet presAssocID="{A7901658-E749-4D2C-BB90-965BC3805F71}" presName="level3hierChild" presStyleCnt="0"/>
      <dgm:spPr/>
    </dgm:pt>
    <dgm:pt modelId="{8BC975D2-1751-4CB2-A77E-07BA2CFD5B08}" type="pres">
      <dgm:prSet presAssocID="{786863CF-E0F6-4C78-83AF-2E674CD98034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F8AE7698-76AF-4507-8DB2-F14897E90EF9}" type="pres">
      <dgm:prSet presAssocID="{786863CF-E0F6-4C78-83AF-2E674CD98034}" presName="connTx" presStyleLbl="parChTrans1D2" presStyleIdx="1" presStyleCnt="3"/>
      <dgm:spPr/>
      <dgm:t>
        <a:bodyPr/>
        <a:lstStyle/>
        <a:p>
          <a:endParaRPr lang="ru-RU"/>
        </a:p>
      </dgm:t>
    </dgm:pt>
    <dgm:pt modelId="{48EA4468-F601-421B-9E8F-2F859BC593B1}" type="pres">
      <dgm:prSet presAssocID="{87361E55-1096-4F02-8D1E-84730BB23048}" presName="root2" presStyleCnt="0"/>
      <dgm:spPr/>
    </dgm:pt>
    <dgm:pt modelId="{88E0A24F-88D5-41FA-9AB5-01D68C38BEAD}" type="pres">
      <dgm:prSet presAssocID="{87361E55-1096-4F02-8D1E-84730BB23048}" presName="LevelTwoTextNode" presStyleLbl="node2" presStyleIdx="1" presStyleCnt="3" custScaleX="2082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4820E2-CD56-4A29-B3F8-73F446AFEE58}" type="pres">
      <dgm:prSet presAssocID="{87361E55-1096-4F02-8D1E-84730BB23048}" presName="level3hierChild" presStyleCnt="0"/>
      <dgm:spPr/>
    </dgm:pt>
    <dgm:pt modelId="{73966424-5C52-47D2-A49C-FF223FAD289D}" type="pres">
      <dgm:prSet presAssocID="{ECCE68C2-7823-4F26-8CA8-4E46EED8DC7F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AD0D5CC2-312D-4A1A-B416-C1CC746CC8F3}" type="pres">
      <dgm:prSet presAssocID="{ECCE68C2-7823-4F26-8CA8-4E46EED8DC7F}" presName="connTx" presStyleLbl="parChTrans1D2" presStyleIdx="2" presStyleCnt="3"/>
      <dgm:spPr/>
      <dgm:t>
        <a:bodyPr/>
        <a:lstStyle/>
        <a:p>
          <a:endParaRPr lang="ru-RU"/>
        </a:p>
      </dgm:t>
    </dgm:pt>
    <dgm:pt modelId="{3BBE0F0A-C245-44B6-B0F5-E69782891B3A}" type="pres">
      <dgm:prSet presAssocID="{EE718747-14C9-4984-87BB-E880003ECC07}" presName="root2" presStyleCnt="0"/>
      <dgm:spPr/>
    </dgm:pt>
    <dgm:pt modelId="{7F5AC321-47AA-42A7-B31F-4F239E0F381D}" type="pres">
      <dgm:prSet presAssocID="{EE718747-14C9-4984-87BB-E880003ECC07}" presName="LevelTwoTextNode" presStyleLbl="node2" presStyleIdx="2" presStyleCnt="3" custScaleX="2155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8059EB-F612-4323-B37A-51322EB9E6AC}" type="pres">
      <dgm:prSet presAssocID="{EE718747-14C9-4984-87BB-E880003ECC07}" presName="level3hierChild" presStyleCnt="0"/>
      <dgm:spPr/>
    </dgm:pt>
  </dgm:ptLst>
  <dgm:cxnLst>
    <dgm:cxn modelId="{0107A9F0-D1CE-49DD-AC32-F7E84E9BC637}" srcId="{209FD639-CDBF-4EBC-B1BE-4F999C3F8D94}" destId="{A7901658-E749-4D2C-BB90-965BC3805F71}" srcOrd="0" destOrd="0" parTransId="{B116E1C2-7C6A-421B-92F0-5906465B0B92}" sibTransId="{62DCD230-C2A9-40C8-A2A5-67243479F88D}"/>
    <dgm:cxn modelId="{ED3B8E46-5A6C-462B-978F-698D1D7AE7D2}" type="presOf" srcId="{209FD639-CDBF-4EBC-B1BE-4F999C3F8D94}" destId="{59D58C31-58CD-46B7-A2CC-CECA4B9F1411}" srcOrd="0" destOrd="0" presId="urn:microsoft.com/office/officeart/2008/layout/HorizontalMultiLevelHierarchy"/>
    <dgm:cxn modelId="{E877DAF7-A7C8-4FF1-BC93-9F79569AA7DF}" type="presOf" srcId="{B733EB15-BB84-486B-B57E-FE991CABC0EC}" destId="{57802D6E-60CA-4963-8346-2A524B51993D}" srcOrd="0" destOrd="0" presId="urn:microsoft.com/office/officeart/2008/layout/HorizontalMultiLevelHierarchy"/>
    <dgm:cxn modelId="{9340DE0B-B8EF-4BF7-84BE-9832E9C2C5EE}" srcId="{B733EB15-BB84-486B-B57E-FE991CABC0EC}" destId="{209FD639-CDBF-4EBC-B1BE-4F999C3F8D94}" srcOrd="0" destOrd="0" parTransId="{CA83C379-E03A-4EC5-A9D8-BAF439D76210}" sibTransId="{767C6689-077F-447E-9F77-8B5F2FF7BA11}"/>
    <dgm:cxn modelId="{6F6DEB01-6922-41C6-BAC9-F0F9B6CB66FD}" type="presOf" srcId="{ECCE68C2-7823-4F26-8CA8-4E46EED8DC7F}" destId="{73966424-5C52-47D2-A49C-FF223FAD289D}" srcOrd="0" destOrd="0" presId="urn:microsoft.com/office/officeart/2008/layout/HorizontalMultiLevelHierarchy"/>
    <dgm:cxn modelId="{A20460A6-1CE6-4DB4-AAB6-D70656F4FCDB}" type="presOf" srcId="{B116E1C2-7C6A-421B-92F0-5906465B0B92}" destId="{56D14ED0-0BA2-44CE-9CDC-5CF36809BF3E}" srcOrd="0" destOrd="0" presId="urn:microsoft.com/office/officeart/2008/layout/HorizontalMultiLevelHierarchy"/>
    <dgm:cxn modelId="{E525FE49-777E-48C4-8614-3A16FB53579C}" srcId="{209FD639-CDBF-4EBC-B1BE-4F999C3F8D94}" destId="{EE718747-14C9-4984-87BB-E880003ECC07}" srcOrd="2" destOrd="0" parTransId="{ECCE68C2-7823-4F26-8CA8-4E46EED8DC7F}" sibTransId="{8FFFAB5D-44C0-4635-82CD-CF6823BC7971}"/>
    <dgm:cxn modelId="{11095582-E730-49C2-BD43-DB7330D8E23B}" type="presOf" srcId="{A7901658-E749-4D2C-BB90-965BC3805F71}" destId="{786F67E5-50BF-4E84-BBED-E2ABA568E43F}" srcOrd="0" destOrd="0" presId="urn:microsoft.com/office/officeart/2008/layout/HorizontalMultiLevelHierarchy"/>
    <dgm:cxn modelId="{1F896CCF-9A27-4A7B-8A6B-C1AB51598018}" type="presOf" srcId="{ECCE68C2-7823-4F26-8CA8-4E46EED8DC7F}" destId="{AD0D5CC2-312D-4A1A-B416-C1CC746CC8F3}" srcOrd="1" destOrd="0" presId="urn:microsoft.com/office/officeart/2008/layout/HorizontalMultiLevelHierarchy"/>
    <dgm:cxn modelId="{44E9F12A-5AF1-481F-AF34-90F3E20F60D8}" type="presOf" srcId="{EE718747-14C9-4984-87BB-E880003ECC07}" destId="{7F5AC321-47AA-42A7-B31F-4F239E0F381D}" srcOrd="0" destOrd="0" presId="urn:microsoft.com/office/officeart/2008/layout/HorizontalMultiLevelHierarchy"/>
    <dgm:cxn modelId="{CF5A6FDC-54D4-4D85-AA61-C986C1467B81}" type="presOf" srcId="{87361E55-1096-4F02-8D1E-84730BB23048}" destId="{88E0A24F-88D5-41FA-9AB5-01D68C38BEAD}" srcOrd="0" destOrd="0" presId="urn:microsoft.com/office/officeart/2008/layout/HorizontalMultiLevelHierarchy"/>
    <dgm:cxn modelId="{3764EF26-250A-43E5-AB29-D200F15E6C6E}" type="presOf" srcId="{786863CF-E0F6-4C78-83AF-2E674CD98034}" destId="{F8AE7698-76AF-4507-8DB2-F14897E90EF9}" srcOrd="1" destOrd="0" presId="urn:microsoft.com/office/officeart/2008/layout/HorizontalMultiLevelHierarchy"/>
    <dgm:cxn modelId="{BB25FA23-C445-4CC0-940A-B30DB40BB5E5}" type="presOf" srcId="{786863CF-E0F6-4C78-83AF-2E674CD98034}" destId="{8BC975D2-1751-4CB2-A77E-07BA2CFD5B08}" srcOrd="0" destOrd="0" presId="urn:microsoft.com/office/officeart/2008/layout/HorizontalMultiLevelHierarchy"/>
    <dgm:cxn modelId="{82A8D5BA-B52A-43D4-87AB-73220B83CC65}" type="presOf" srcId="{B116E1C2-7C6A-421B-92F0-5906465B0B92}" destId="{64EEC563-D6AE-438C-A147-2E4D9DAEF6CA}" srcOrd="1" destOrd="0" presId="urn:microsoft.com/office/officeart/2008/layout/HorizontalMultiLevelHierarchy"/>
    <dgm:cxn modelId="{ECFD7AAD-2067-42EA-8734-3B8E7717DB53}" srcId="{209FD639-CDBF-4EBC-B1BE-4F999C3F8D94}" destId="{87361E55-1096-4F02-8D1E-84730BB23048}" srcOrd="1" destOrd="0" parTransId="{786863CF-E0F6-4C78-83AF-2E674CD98034}" sibTransId="{C3727B94-3243-47FC-A905-2963257A5BB5}"/>
    <dgm:cxn modelId="{58BA656D-B30C-48C1-B304-3DF326FA4194}" type="presParOf" srcId="{57802D6E-60CA-4963-8346-2A524B51993D}" destId="{6FFF161B-EA0B-40DF-B878-D3B387766C29}" srcOrd="0" destOrd="0" presId="urn:microsoft.com/office/officeart/2008/layout/HorizontalMultiLevelHierarchy"/>
    <dgm:cxn modelId="{0FDFDD41-F6E4-4DBD-8BAD-8C99EA3454AE}" type="presParOf" srcId="{6FFF161B-EA0B-40DF-B878-D3B387766C29}" destId="{59D58C31-58CD-46B7-A2CC-CECA4B9F1411}" srcOrd="0" destOrd="0" presId="urn:microsoft.com/office/officeart/2008/layout/HorizontalMultiLevelHierarchy"/>
    <dgm:cxn modelId="{A5B75C52-2E05-45F6-9538-9E9E0138D893}" type="presParOf" srcId="{6FFF161B-EA0B-40DF-B878-D3B387766C29}" destId="{05734682-8CB5-48E7-87E7-AEC3CCACAD5A}" srcOrd="1" destOrd="0" presId="urn:microsoft.com/office/officeart/2008/layout/HorizontalMultiLevelHierarchy"/>
    <dgm:cxn modelId="{B3EC2599-0703-4506-A53E-BD875A2F16D3}" type="presParOf" srcId="{05734682-8CB5-48E7-87E7-AEC3CCACAD5A}" destId="{56D14ED0-0BA2-44CE-9CDC-5CF36809BF3E}" srcOrd="0" destOrd="0" presId="urn:microsoft.com/office/officeart/2008/layout/HorizontalMultiLevelHierarchy"/>
    <dgm:cxn modelId="{CD8C80F3-19E9-426C-A669-8DEEE2F55C6D}" type="presParOf" srcId="{56D14ED0-0BA2-44CE-9CDC-5CF36809BF3E}" destId="{64EEC563-D6AE-438C-A147-2E4D9DAEF6CA}" srcOrd="0" destOrd="0" presId="urn:microsoft.com/office/officeart/2008/layout/HorizontalMultiLevelHierarchy"/>
    <dgm:cxn modelId="{F6A2259B-DB01-4E19-8C07-65E5DEDDAFE9}" type="presParOf" srcId="{05734682-8CB5-48E7-87E7-AEC3CCACAD5A}" destId="{FBA63641-5743-4549-A763-7D140D4418F7}" srcOrd="1" destOrd="0" presId="urn:microsoft.com/office/officeart/2008/layout/HorizontalMultiLevelHierarchy"/>
    <dgm:cxn modelId="{20C89CC0-A731-4415-A7EC-FD884C9C971F}" type="presParOf" srcId="{FBA63641-5743-4549-A763-7D140D4418F7}" destId="{786F67E5-50BF-4E84-BBED-E2ABA568E43F}" srcOrd="0" destOrd="0" presId="urn:microsoft.com/office/officeart/2008/layout/HorizontalMultiLevelHierarchy"/>
    <dgm:cxn modelId="{F393CC94-1108-45AA-8778-AF6DFC9F59B8}" type="presParOf" srcId="{FBA63641-5743-4549-A763-7D140D4418F7}" destId="{FF3C629E-92DF-4A98-AD95-E21743142A99}" srcOrd="1" destOrd="0" presId="urn:microsoft.com/office/officeart/2008/layout/HorizontalMultiLevelHierarchy"/>
    <dgm:cxn modelId="{FB59E094-7551-4688-BE41-F16CA996AC59}" type="presParOf" srcId="{05734682-8CB5-48E7-87E7-AEC3CCACAD5A}" destId="{8BC975D2-1751-4CB2-A77E-07BA2CFD5B08}" srcOrd="2" destOrd="0" presId="urn:microsoft.com/office/officeart/2008/layout/HorizontalMultiLevelHierarchy"/>
    <dgm:cxn modelId="{DCAF9EFF-81A2-47FF-ACA2-35DB0EFF1C0F}" type="presParOf" srcId="{8BC975D2-1751-4CB2-A77E-07BA2CFD5B08}" destId="{F8AE7698-76AF-4507-8DB2-F14897E90EF9}" srcOrd="0" destOrd="0" presId="urn:microsoft.com/office/officeart/2008/layout/HorizontalMultiLevelHierarchy"/>
    <dgm:cxn modelId="{1D1DA9F3-468E-4F19-8474-A7271034707C}" type="presParOf" srcId="{05734682-8CB5-48E7-87E7-AEC3CCACAD5A}" destId="{48EA4468-F601-421B-9E8F-2F859BC593B1}" srcOrd="3" destOrd="0" presId="urn:microsoft.com/office/officeart/2008/layout/HorizontalMultiLevelHierarchy"/>
    <dgm:cxn modelId="{D36DC7E2-C88D-492A-8A8D-EAAEFF4ACBB7}" type="presParOf" srcId="{48EA4468-F601-421B-9E8F-2F859BC593B1}" destId="{88E0A24F-88D5-41FA-9AB5-01D68C38BEAD}" srcOrd="0" destOrd="0" presId="urn:microsoft.com/office/officeart/2008/layout/HorizontalMultiLevelHierarchy"/>
    <dgm:cxn modelId="{698AAB57-4D63-4558-BE08-B427B7B84551}" type="presParOf" srcId="{48EA4468-F601-421B-9E8F-2F859BC593B1}" destId="{934820E2-CD56-4A29-B3F8-73F446AFEE58}" srcOrd="1" destOrd="0" presId="urn:microsoft.com/office/officeart/2008/layout/HorizontalMultiLevelHierarchy"/>
    <dgm:cxn modelId="{EF7A9957-AF65-4317-AA0D-3CF68BF42604}" type="presParOf" srcId="{05734682-8CB5-48E7-87E7-AEC3CCACAD5A}" destId="{73966424-5C52-47D2-A49C-FF223FAD289D}" srcOrd="4" destOrd="0" presId="urn:microsoft.com/office/officeart/2008/layout/HorizontalMultiLevelHierarchy"/>
    <dgm:cxn modelId="{0AED9DE2-8894-4358-B659-99C2E47B8E6A}" type="presParOf" srcId="{73966424-5C52-47D2-A49C-FF223FAD289D}" destId="{AD0D5CC2-312D-4A1A-B416-C1CC746CC8F3}" srcOrd="0" destOrd="0" presId="urn:microsoft.com/office/officeart/2008/layout/HorizontalMultiLevelHierarchy"/>
    <dgm:cxn modelId="{EBD44847-63FE-412C-AFE3-E6D6711AED29}" type="presParOf" srcId="{05734682-8CB5-48E7-87E7-AEC3CCACAD5A}" destId="{3BBE0F0A-C245-44B6-B0F5-E69782891B3A}" srcOrd="5" destOrd="0" presId="urn:microsoft.com/office/officeart/2008/layout/HorizontalMultiLevelHierarchy"/>
    <dgm:cxn modelId="{3359734F-71F3-481B-9B62-92B10BCDF7FD}" type="presParOf" srcId="{3BBE0F0A-C245-44B6-B0F5-E69782891B3A}" destId="{7F5AC321-47AA-42A7-B31F-4F239E0F381D}" srcOrd="0" destOrd="0" presId="urn:microsoft.com/office/officeart/2008/layout/HorizontalMultiLevelHierarchy"/>
    <dgm:cxn modelId="{E7EF8AB5-D98B-4466-8B5B-4A077C8679FA}" type="presParOf" srcId="{3BBE0F0A-C245-44B6-B0F5-E69782891B3A}" destId="{188059EB-F612-4323-B37A-51322EB9E6A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AF1DE5-B51C-4EFC-A766-56E7CB8193DB}" type="doc">
      <dgm:prSet loTypeId="urn:microsoft.com/office/officeart/2008/layout/HorizontalMultiLevelHierarchy" loCatId="hierarchy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850139B0-8A31-4572-9AE2-CDD93BB2C95A}">
      <dgm:prSet phldrT="[Текст]" custT="1"/>
      <dgm:spPr/>
      <dgm:t>
        <a:bodyPr/>
        <a:lstStyle/>
        <a:p>
          <a:r>
            <a:rPr lang="ru-RU" sz="2800" dirty="0" smtClean="0"/>
            <a:t>Содержание ОМ может включать в себя:</a:t>
          </a:r>
          <a:endParaRPr lang="ru-RU" sz="2800" dirty="0"/>
        </a:p>
      </dgm:t>
    </dgm:pt>
    <dgm:pt modelId="{D16E7823-9908-40A3-9D5F-1DC8D4F80B59}" type="parTrans" cxnId="{4933F48E-1421-4D91-9E0C-1A06DA2DCFA0}">
      <dgm:prSet/>
      <dgm:spPr/>
      <dgm:t>
        <a:bodyPr/>
        <a:lstStyle/>
        <a:p>
          <a:endParaRPr lang="ru-RU"/>
        </a:p>
      </dgm:t>
    </dgm:pt>
    <dgm:pt modelId="{A960BE07-02DF-4619-9DBD-11597F3FEA66}" type="sibTrans" cxnId="{4933F48E-1421-4D91-9E0C-1A06DA2DCFA0}">
      <dgm:prSet/>
      <dgm:spPr/>
      <dgm:t>
        <a:bodyPr/>
        <a:lstStyle/>
        <a:p>
          <a:endParaRPr lang="ru-RU"/>
        </a:p>
      </dgm:t>
    </dgm:pt>
    <dgm:pt modelId="{1C9AA647-C71F-4971-BD7C-4038C884810F}">
      <dgm:prSet phldrT="[Текст]" custT="1"/>
      <dgm:spPr/>
      <dgm:t>
        <a:bodyPr/>
        <a:lstStyle/>
        <a:p>
          <a:pPr algn="ctr"/>
          <a:r>
            <a:rPr lang="ru-RU" sz="2400" dirty="0" smtClean="0"/>
            <a:t>определение понятий, терминов</a:t>
          </a:r>
          <a:endParaRPr lang="ru-RU" sz="2400" dirty="0"/>
        </a:p>
      </dgm:t>
    </dgm:pt>
    <dgm:pt modelId="{494E3F5D-F8CD-4D52-88EE-824819FB9586}" type="parTrans" cxnId="{922F6D15-7F01-49D6-ACB3-8B736FFED6ED}">
      <dgm:prSet/>
      <dgm:spPr/>
      <dgm:t>
        <a:bodyPr/>
        <a:lstStyle/>
        <a:p>
          <a:endParaRPr lang="ru-RU"/>
        </a:p>
      </dgm:t>
    </dgm:pt>
    <dgm:pt modelId="{B1EA5E1C-EA71-43CA-8A0C-761E5CFDC436}" type="sibTrans" cxnId="{922F6D15-7F01-49D6-ACB3-8B736FFED6ED}">
      <dgm:prSet/>
      <dgm:spPr/>
      <dgm:t>
        <a:bodyPr/>
        <a:lstStyle/>
        <a:p>
          <a:endParaRPr lang="ru-RU"/>
        </a:p>
      </dgm:t>
    </dgm:pt>
    <dgm:pt modelId="{F74106D6-AC35-4D75-A1C8-B1628713AE5D}">
      <dgm:prSet phldrT="[Текст]" custT="1"/>
      <dgm:spPr/>
      <dgm:t>
        <a:bodyPr/>
        <a:lstStyle/>
        <a:p>
          <a:r>
            <a:rPr lang="ru-RU" sz="2400" dirty="0" smtClean="0"/>
            <a:t>Формулировку законов, правил, теорем и т.п.</a:t>
          </a:r>
          <a:endParaRPr lang="ru-RU" sz="2400" dirty="0"/>
        </a:p>
      </dgm:t>
    </dgm:pt>
    <dgm:pt modelId="{BD692F7B-A785-4E2A-B716-2170E3CD1922}" type="parTrans" cxnId="{C757B569-33A9-4C07-87A8-38B4BF97ACA2}">
      <dgm:prSet/>
      <dgm:spPr/>
      <dgm:t>
        <a:bodyPr/>
        <a:lstStyle/>
        <a:p>
          <a:endParaRPr lang="ru-RU"/>
        </a:p>
      </dgm:t>
    </dgm:pt>
    <dgm:pt modelId="{6807FE51-CA68-4D1E-A1CD-B13030C720FF}" type="sibTrans" cxnId="{C757B569-33A9-4C07-87A8-38B4BF97ACA2}">
      <dgm:prSet/>
      <dgm:spPr/>
      <dgm:t>
        <a:bodyPr/>
        <a:lstStyle/>
        <a:p>
          <a:endParaRPr lang="ru-RU"/>
        </a:p>
      </dgm:t>
    </dgm:pt>
    <dgm:pt modelId="{7DEB8A7F-C673-47C6-9446-EC38DCCF3198}">
      <dgm:prSet phldrT="[Текст]" custT="1"/>
      <dgm:spPr/>
      <dgm:t>
        <a:bodyPr/>
        <a:lstStyle/>
        <a:p>
          <a:r>
            <a:rPr lang="ru-RU" sz="2400" dirty="0" smtClean="0"/>
            <a:t>формулы</a:t>
          </a:r>
          <a:endParaRPr lang="ru-RU" sz="2400" dirty="0"/>
        </a:p>
      </dgm:t>
    </dgm:pt>
    <dgm:pt modelId="{FAA8AEEA-D2E9-4929-8988-8C63F724424F}" type="parTrans" cxnId="{6FF05980-D282-4DA8-BEB9-3F92962AE36A}">
      <dgm:prSet/>
      <dgm:spPr/>
      <dgm:t>
        <a:bodyPr/>
        <a:lstStyle/>
        <a:p>
          <a:endParaRPr lang="ru-RU"/>
        </a:p>
      </dgm:t>
    </dgm:pt>
    <dgm:pt modelId="{3E3822A8-4973-4DB5-988B-3CAB30D44E0F}" type="sibTrans" cxnId="{6FF05980-D282-4DA8-BEB9-3F92962AE36A}">
      <dgm:prSet/>
      <dgm:spPr/>
      <dgm:t>
        <a:bodyPr/>
        <a:lstStyle/>
        <a:p>
          <a:endParaRPr lang="ru-RU"/>
        </a:p>
      </dgm:t>
    </dgm:pt>
    <dgm:pt modelId="{13AAD5BA-0359-4348-8941-21C39404530F}">
      <dgm:prSet custT="1"/>
      <dgm:spPr/>
      <dgm:t>
        <a:bodyPr/>
        <a:lstStyle/>
        <a:p>
          <a:r>
            <a:rPr lang="ru-RU" sz="2400" dirty="0" smtClean="0"/>
            <a:t>алгоритмы действий</a:t>
          </a:r>
          <a:endParaRPr lang="ru-RU" sz="2400" dirty="0"/>
        </a:p>
      </dgm:t>
    </dgm:pt>
    <dgm:pt modelId="{2E25F245-EF90-40FD-AAAD-B3C7132909C1}" type="parTrans" cxnId="{508D3BA6-993F-4138-B956-DE736466110B}">
      <dgm:prSet/>
      <dgm:spPr/>
      <dgm:t>
        <a:bodyPr/>
        <a:lstStyle/>
        <a:p>
          <a:endParaRPr lang="ru-RU"/>
        </a:p>
      </dgm:t>
    </dgm:pt>
    <dgm:pt modelId="{CBC23E9F-AECA-489A-A172-DA174A2EA27B}" type="sibTrans" cxnId="{508D3BA6-993F-4138-B956-DE736466110B}">
      <dgm:prSet/>
      <dgm:spPr/>
      <dgm:t>
        <a:bodyPr/>
        <a:lstStyle/>
        <a:p>
          <a:endParaRPr lang="ru-RU"/>
        </a:p>
      </dgm:t>
    </dgm:pt>
    <dgm:pt modelId="{6FCA260B-DB3D-4766-A274-7AB197892696}">
      <dgm:prSet custT="1"/>
      <dgm:spPr/>
      <dgm:t>
        <a:bodyPr/>
        <a:lstStyle/>
        <a:p>
          <a:r>
            <a:rPr lang="ru-RU" sz="2400" dirty="0" smtClean="0"/>
            <a:t>даты событий</a:t>
          </a:r>
          <a:endParaRPr lang="ru-RU" sz="2400" dirty="0"/>
        </a:p>
      </dgm:t>
    </dgm:pt>
    <dgm:pt modelId="{77725890-9AB4-4E1C-B188-E1DF5D8568D5}" type="parTrans" cxnId="{F7CD5E4A-9A86-4B96-922E-50BA211AD119}">
      <dgm:prSet/>
      <dgm:spPr/>
      <dgm:t>
        <a:bodyPr/>
        <a:lstStyle/>
        <a:p>
          <a:endParaRPr lang="ru-RU"/>
        </a:p>
      </dgm:t>
    </dgm:pt>
    <dgm:pt modelId="{EB283659-A825-42DD-B826-DB8684C295E6}" type="sibTrans" cxnId="{F7CD5E4A-9A86-4B96-922E-50BA211AD119}">
      <dgm:prSet/>
      <dgm:spPr/>
      <dgm:t>
        <a:bodyPr/>
        <a:lstStyle/>
        <a:p>
          <a:endParaRPr lang="ru-RU"/>
        </a:p>
      </dgm:t>
    </dgm:pt>
    <dgm:pt modelId="{6ED64AE9-5578-4A17-A264-071A044B7EAE}">
      <dgm:prSet custT="1"/>
      <dgm:spPr/>
      <dgm:t>
        <a:bodyPr/>
        <a:lstStyle/>
        <a:p>
          <a:r>
            <a:rPr lang="ru-RU" sz="2400" dirty="0" smtClean="0"/>
            <a:t>начиная с 7 класса должны быть включены задания ОГЭ по данному предмету</a:t>
          </a:r>
          <a:endParaRPr lang="ru-RU" sz="2400" dirty="0"/>
        </a:p>
      </dgm:t>
    </dgm:pt>
    <dgm:pt modelId="{9DD895CA-8299-4CE6-A486-E64316ABE69B}" type="parTrans" cxnId="{1E5B89FF-9279-4C02-89A7-A6E76E9C3A22}">
      <dgm:prSet/>
      <dgm:spPr/>
      <dgm:t>
        <a:bodyPr/>
        <a:lstStyle/>
        <a:p>
          <a:endParaRPr lang="ru-RU"/>
        </a:p>
      </dgm:t>
    </dgm:pt>
    <dgm:pt modelId="{2A3A521F-5201-4EB7-AD94-ECA351CC12C0}" type="sibTrans" cxnId="{1E5B89FF-9279-4C02-89A7-A6E76E9C3A22}">
      <dgm:prSet/>
      <dgm:spPr/>
      <dgm:t>
        <a:bodyPr/>
        <a:lstStyle/>
        <a:p>
          <a:endParaRPr lang="ru-RU"/>
        </a:p>
      </dgm:t>
    </dgm:pt>
    <dgm:pt modelId="{95B7A2D0-A811-47F6-9DA2-D737AD20F363}" type="pres">
      <dgm:prSet presAssocID="{DBAF1DE5-B51C-4EFC-A766-56E7CB8193DB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4412D2-CBD0-41C3-8FD5-C5D5A173C22D}" type="pres">
      <dgm:prSet presAssocID="{850139B0-8A31-4572-9AE2-CDD93BB2C95A}" presName="root1" presStyleCnt="0"/>
      <dgm:spPr/>
    </dgm:pt>
    <dgm:pt modelId="{3C4B7EBD-6E16-489A-AF8F-104C2A3E2CE9}" type="pres">
      <dgm:prSet presAssocID="{850139B0-8A31-4572-9AE2-CDD93BB2C95A}" presName="LevelOneTextNode" presStyleLbl="node0" presStyleIdx="0" presStyleCnt="1" custScaleX="194169" custScaleY="1186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A3A778-81B5-4E30-94C2-F430DC56FE2C}" type="pres">
      <dgm:prSet presAssocID="{850139B0-8A31-4572-9AE2-CDD93BB2C95A}" presName="level2hierChild" presStyleCnt="0"/>
      <dgm:spPr/>
    </dgm:pt>
    <dgm:pt modelId="{FD60BDAB-EE1C-4272-BEA3-A69CB8C8AFA4}" type="pres">
      <dgm:prSet presAssocID="{494E3F5D-F8CD-4D52-88EE-824819FB9586}" presName="conn2-1" presStyleLbl="parChTrans1D2" presStyleIdx="0" presStyleCnt="6"/>
      <dgm:spPr/>
      <dgm:t>
        <a:bodyPr/>
        <a:lstStyle/>
        <a:p>
          <a:endParaRPr lang="ru-RU"/>
        </a:p>
      </dgm:t>
    </dgm:pt>
    <dgm:pt modelId="{42763E9A-726C-4854-A0AE-44E6C9847821}" type="pres">
      <dgm:prSet presAssocID="{494E3F5D-F8CD-4D52-88EE-824819FB9586}" presName="connTx" presStyleLbl="parChTrans1D2" presStyleIdx="0" presStyleCnt="6"/>
      <dgm:spPr/>
      <dgm:t>
        <a:bodyPr/>
        <a:lstStyle/>
        <a:p>
          <a:endParaRPr lang="ru-RU"/>
        </a:p>
      </dgm:t>
    </dgm:pt>
    <dgm:pt modelId="{80A790F3-D7F9-47B2-987D-346B3C510A8D}" type="pres">
      <dgm:prSet presAssocID="{1C9AA647-C71F-4971-BD7C-4038C884810F}" presName="root2" presStyleCnt="0"/>
      <dgm:spPr/>
    </dgm:pt>
    <dgm:pt modelId="{E16C17E7-D9A5-46B5-A439-FF7632934221}" type="pres">
      <dgm:prSet presAssocID="{1C9AA647-C71F-4971-BD7C-4038C884810F}" presName="LevelTwoTextNode" presStyleLbl="node2" presStyleIdx="0" presStyleCnt="6" custScaleX="2678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A8B7DA-4058-4CE6-A8E0-8B5A1C19EC8F}" type="pres">
      <dgm:prSet presAssocID="{1C9AA647-C71F-4971-BD7C-4038C884810F}" presName="level3hierChild" presStyleCnt="0"/>
      <dgm:spPr/>
    </dgm:pt>
    <dgm:pt modelId="{50AC4DE3-4187-40A7-9862-884C55BC09F9}" type="pres">
      <dgm:prSet presAssocID="{BD692F7B-A785-4E2A-B716-2170E3CD1922}" presName="conn2-1" presStyleLbl="parChTrans1D2" presStyleIdx="1" presStyleCnt="6"/>
      <dgm:spPr/>
      <dgm:t>
        <a:bodyPr/>
        <a:lstStyle/>
        <a:p>
          <a:endParaRPr lang="ru-RU"/>
        </a:p>
      </dgm:t>
    </dgm:pt>
    <dgm:pt modelId="{4E3E6101-27C0-4A38-9B72-6B9494FDD8F1}" type="pres">
      <dgm:prSet presAssocID="{BD692F7B-A785-4E2A-B716-2170E3CD1922}" presName="connTx" presStyleLbl="parChTrans1D2" presStyleIdx="1" presStyleCnt="6"/>
      <dgm:spPr/>
      <dgm:t>
        <a:bodyPr/>
        <a:lstStyle/>
        <a:p>
          <a:endParaRPr lang="ru-RU"/>
        </a:p>
      </dgm:t>
    </dgm:pt>
    <dgm:pt modelId="{8D591398-66D9-4777-A4AA-3BFFB73527A0}" type="pres">
      <dgm:prSet presAssocID="{F74106D6-AC35-4D75-A1C8-B1628713AE5D}" presName="root2" presStyleCnt="0"/>
      <dgm:spPr/>
    </dgm:pt>
    <dgm:pt modelId="{161572E8-75BD-415F-8BD7-01EC6074379C}" type="pres">
      <dgm:prSet presAssocID="{F74106D6-AC35-4D75-A1C8-B1628713AE5D}" presName="LevelTwoTextNode" presStyleLbl="node2" presStyleIdx="1" presStyleCnt="6" custScaleX="2734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F97894-D6C8-4E9F-9733-EA8D83BD6DE7}" type="pres">
      <dgm:prSet presAssocID="{F74106D6-AC35-4D75-A1C8-B1628713AE5D}" presName="level3hierChild" presStyleCnt="0"/>
      <dgm:spPr/>
    </dgm:pt>
    <dgm:pt modelId="{B4D25BF9-3026-41C8-8CF4-179155AEB7F7}" type="pres">
      <dgm:prSet presAssocID="{FAA8AEEA-D2E9-4929-8988-8C63F724424F}" presName="conn2-1" presStyleLbl="parChTrans1D2" presStyleIdx="2" presStyleCnt="6"/>
      <dgm:spPr/>
      <dgm:t>
        <a:bodyPr/>
        <a:lstStyle/>
        <a:p>
          <a:endParaRPr lang="ru-RU"/>
        </a:p>
      </dgm:t>
    </dgm:pt>
    <dgm:pt modelId="{E97B1717-F962-48AD-A8F9-FDC4F40AA22E}" type="pres">
      <dgm:prSet presAssocID="{FAA8AEEA-D2E9-4929-8988-8C63F724424F}" presName="connTx" presStyleLbl="parChTrans1D2" presStyleIdx="2" presStyleCnt="6"/>
      <dgm:spPr/>
      <dgm:t>
        <a:bodyPr/>
        <a:lstStyle/>
        <a:p>
          <a:endParaRPr lang="ru-RU"/>
        </a:p>
      </dgm:t>
    </dgm:pt>
    <dgm:pt modelId="{1BDF38E8-6174-452F-A99C-6D76977C120E}" type="pres">
      <dgm:prSet presAssocID="{7DEB8A7F-C673-47C6-9446-EC38DCCF3198}" presName="root2" presStyleCnt="0"/>
      <dgm:spPr/>
    </dgm:pt>
    <dgm:pt modelId="{5560C908-1D9B-4B46-AFED-6391E9D9B71E}" type="pres">
      <dgm:prSet presAssocID="{7DEB8A7F-C673-47C6-9446-EC38DCCF3198}" presName="LevelTwoTextNode" presStyleLbl="node2" presStyleIdx="2" presStyleCnt="6" custScaleX="2741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B8C2A0-2065-4EAD-8AD3-E483A9230543}" type="pres">
      <dgm:prSet presAssocID="{7DEB8A7F-C673-47C6-9446-EC38DCCF3198}" presName="level3hierChild" presStyleCnt="0"/>
      <dgm:spPr/>
    </dgm:pt>
    <dgm:pt modelId="{EF2198EF-5D1F-4B1F-A2F8-4B4A3C483EAD}" type="pres">
      <dgm:prSet presAssocID="{2E25F245-EF90-40FD-AAAD-B3C7132909C1}" presName="conn2-1" presStyleLbl="parChTrans1D2" presStyleIdx="3" presStyleCnt="6"/>
      <dgm:spPr/>
      <dgm:t>
        <a:bodyPr/>
        <a:lstStyle/>
        <a:p>
          <a:endParaRPr lang="ru-RU"/>
        </a:p>
      </dgm:t>
    </dgm:pt>
    <dgm:pt modelId="{F94518C5-8B81-4132-964E-7FAB6E1A3568}" type="pres">
      <dgm:prSet presAssocID="{2E25F245-EF90-40FD-AAAD-B3C7132909C1}" presName="connTx" presStyleLbl="parChTrans1D2" presStyleIdx="3" presStyleCnt="6"/>
      <dgm:spPr/>
      <dgm:t>
        <a:bodyPr/>
        <a:lstStyle/>
        <a:p>
          <a:endParaRPr lang="ru-RU"/>
        </a:p>
      </dgm:t>
    </dgm:pt>
    <dgm:pt modelId="{9D0C3C9A-6A2B-4B0A-A865-9C4A883A84A6}" type="pres">
      <dgm:prSet presAssocID="{13AAD5BA-0359-4348-8941-21C39404530F}" presName="root2" presStyleCnt="0"/>
      <dgm:spPr/>
    </dgm:pt>
    <dgm:pt modelId="{06010C7B-B955-4008-9D7E-F2CF01BE980D}" type="pres">
      <dgm:prSet presAssocID="{13AAD5BA-0359-4348-8941-21C39404530F}" presName="LevelTwoTextNode" presStyleLbl="node2" presStyleIdx="3" presStyleCnt="6" custScaleX="2734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60F231-A809-4B1C-AAF0-49648DF0EC85}" type="pres">
      <dgm:prSet presAssocID="{13AAD5BA-0359-4348-8941-21C39404530F}" presName="level3hierChild" presStyleCnt="0"/>
      <dgm:spPr/>
    </dgm:pt>
    <dgm:pt modelId="{5D8E9956-941A-4118-95DF-A7B5C7AF8CC9}" type="pres">
      <dgm:prSet presAssocID="{77725890-9AB4-4E1C-B188-E1DF5D8568D5}" presName="conn2-1" presStyleLbl="parChTrans1D2" presStyleIdx="4" presStyleCnt="6"/>
      <dgm:spPr/>
      <dgm:t>
        <a:bodyPr/>
        <a:lstStyle/>
        <a:p>
          <a:endParaRPr lang="ru-RU"/>
        </a:p>
      </dgm:t>
    </dgm:pt>
    <dgm:pt modelId="{F8AC2C52-D977-4860-A975-1CD61ED74882}" type="pres">
      <dgm:prSet presAssocID="{77725890-9AB4-4E1C-B188-E1DF5D8568D5}" presName="connTx" presStyleLbl="parChTrans1D2" presStyleIdx="4" presStyleCnt="6"/>
      <dgm:spPr/>
      <dgm:t>
        <a:bodyPr/>
        <a:lstStyle/>
        <a:p>
          <a:endParaRPr lang="ru-RU"/>
        </a:p>
      </dgm:t>
    </dgm:pt>
    <dgm:pt modelId="{BA6B33CB-DA46-4004-96CD-B712B2AFB1A9}" type="pres">
      <dgm:prSet presAssocID="{6FCA260B-DB3D-4766-A274-7AB197892696}" presName="root2" presStyleCnt="0"/>
      <dgm:spPr/>
    </dgm:pt>
    <dgm:pt modelId="{ECC43CF2-F1E7-4843-B31B-49C12B2ED564}" type="pres">
      <dgm:prSet presAssocID="{6FCA260B-DB3D-4766-A274-7AB197892696}" presName="LevelTwoTextNode" presStyleLbl="node2" presStyleIdx="4" presStyleCnt="6" custScaleX="2719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1B052D-AD12-4447-8220-451C9A9354E8}" type="pres">
      <dgm:prSet presAssocID="{6FCA260B-DB3D-4766-A274-7AB197892696}" presName="level3hierChild" presStyleCnt="0"/>
      <dgm:spPr/>
    </dgm:pt>
    <dgm:pt modelId="{E27554BE-7240-431A-A3E0-F8E54CD4D32D}" type="pres">
      <dgm:prSet presAssocID="{9DD895CA-8299-4CE6-A486-E64316ABE69B}" presName="conn2-1" presStyleLbl="parChTrans1D2" presStyleIdx="5" presStyleCnt="6"/>
      <dgm:spPr/>
      <dgm:t>
        <a:bodyPr/>
        <a:lstStyle/>
        <a:p>
          <a:endParaRPr lang="ru-RU"/>
        </a:p>
      </dgm:t>
    </dgm:pt>
    <dgm:pt modelId="{B964B642-1FC4-4FF6-8859-14E8D9108D95}" type="pres">
      <dgm:prSet presAssocID="{9DD895CA-8299-4CE6-A486-E64316ABE69B}" presName="connTx" presStyleLbl="parChTrans1D2" presStyleIdx="5" presStyleCnt="6"/>
      <dgm:spPr/>
      <dgm:t>
        <a:bodyPr/>
        <a:lstStyle/>
        <a:p>
          <a:endParaRPr lang="ru-RU"/>
        </a:p>
      </dgm:t>
    </dgm:pt>
    <dgm:pt modelId="{AC00A73F-1766-479F-9CB2-279F58F25DF2}" type="pres">
      <dgm:prSet presAssocID="{6ED64AE9-5578-4A17-A264-071A044B7EAE}" presName="root2" presStyleCnt="0"/>
      <dgm:spPr/>
    </dgm:pt>
    <dgm:pt modelId="{554024EF-6929-46C7-A986-E78075921F2A}" type="pres">
      <dgm:prSet presAssocID="{6ED64AE9-5578-4A17-A264-071A044B7EAE}" presName="LevelTwoTextNode" presStyleLbl="node2" presStyleIdx="5" presStyleCnt="6" custScaleX="260794" custScaleY="2008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63AC6B-D9AE-4F70-864D-8063453BFA7C}" type="pres">
      <dgm:prSet presAssocID="{6ED64AE9-5578-4A17-A264-071A044B7EAE}" presName="level3hierChild" presStyleCnt="0"/>
      <dgm:spPr/>
    </dgm:pt>
  </dgm:ptLst>
  <dgm:cxnLst>
    <dgm:cxn modelId="{9ECA8776-45C8-4796-A84A-F8A6EA39B252}" type="presOf" srcId="{2E25F245-EF90-40FD-AAAD-B3C7132909C1}" destId="{EF2198EF-5D1F-4B1F-A2F8-4B4A3C483EAD}" srcOrd="0" destOrd="0" presId="urn:microsoft.com/office/officeart/2008/layout/HorizontalMultiLevelHierarchy"/>
    <dgm:cxn modelId="{6FF05980-D282-4DA8-BEB9-3F92962AE36A}" srcId="{850139B0-8A31-4572-9AE2-CDD93BB2C95A}" destId="{7DEB8A7F-C673-47C6-9446-EC38DCCF3198}" srcOrd="2" destOrd="0" parTransId="{FAA8AEEA-D2E9-4929-8988-8C63F724424F}" sibTransId="{3E3822A8-4973-4DB5-988B-3CAB30D44E0F}"/>
    <dgm:cxn modelId="{E17B9C70-EED8-4B03-9EBF-0250E1DDC80C}" type="presOf" srcId="{BD692F7B-A785-4E2A-B716-2170E3CD1922}" destId="{50AC4DE3-4187-40A7-9862-884C55BC09F9}" srcOrd="0" destOrd="0" presId="urn:microsoft.com/office/officeart/2008/layout/HorizontalMultiLevelHierarchy"/>
    <dgm:cxn modelId="{86B9C782-FDE9-438E-93F5-4ECA0479AE28}" type="presOf" srcId="{6FCA260B-DB3D-4766-A274-7AB197892696}" destId="{ECC43CF2-F1E7-4843-B31B-49C12B2ED564}" srcOrd="0" destOrd="0" presId="urn:microsoft.com/office/officeart/2008/layout/HorizontalMultiLevelHierarchy"/>
    <dgm:cxn modelId="{7DDFF7E2-791E-46B9-BB28-B4EBACD8B057}" type="presOf" srcId="{6ED64AE9-5578-4A17-A264-071A044B7EAE}" destId="{554024EF-6929-46C7-A986-E78075921F2A}" srcOrd="0" destOrd="0" presId="urn:microsoft.com/office/officeart/2008/layout/HorizontalMultiLevelHierarchy"/>
    <dgm:cxn modelId="{C757B569-33A9-4C07-87A8-38B4BF97ACA2}" srcId="{850139B0-8A31-4572-9AE2-CDD93BB2C95A}" destId="{F74106D6-AC35-4D75-A1C8-B1628713AE5D}" srcOrd="1" destOrd="0" parTransId="{BD692F7B-A785-4E2A-B716-2170E3CD1922}" sibTransId="{6807FE51-CA68-4D1E-A1CD-B13030C720FF}"/>
    <dgm:cxn modelId="{0F66C6F7-4910-4ED7-8577-CB502D726AB7}" type="presOf" srcId="{9DD895CA-8299-4CE6-A486-E64316ABE69B}" destId="{E27554BE-7240-431A-A3E0-F8E54CD4D32D}" srcOrd="0" destOrd="0" presId="urn:microsoft.com/office/officeart/2008/layout/HorizontalMultiLevelHierarchy"/>
    <dgm:cxn modelId="{57D1BA93-C506-458B-8C1F-617E7C5DAAC3}" type="presOf" srcId="{9DD895CA-8299-4CE6-A486-E64316ABE69B}" destId="{B964B642-1FC4-4FF6-8859-14E8D9108D95}" srcOrd="1" destOrd="0" presId="urn:microsoft.com/office/officeart/2008/layout/HorizontalMultiLevelHierarchy"/>
    <dgm:cxn modelId="{0087FF51-D13D-4DFB-BB03-DC91A63A6421}" type="presOf" srcId="{FAA8AEEA-D2E9-4929-8988-8C63F724424F}" destId="{E97B1717-F962-48AD-A8F9-FDC4F40AA22E}" srcOrd="1" destOrd="0" presId="urn:microsoft.com/office/officeart/2008/layout/HorizontalMultiLevelHierarchy"/>
    <dgm:cxn modelId="{0F0CC58C-037E-4278-A78F-95647B23659F}" type="presOf" srcId="{F74106D6-AC35-4D75-A1C8-B1628713AE5D}" destId="{161572E8-75BD-415F-8BD7-01EC6074379C}" srcOrd="0" destOrd="0" presId="urn:microsoft.com/office/officeart/2008/layout/HorizontalMultiLevelHierarchy"/>
    <dgm:cxn modelId="{D0E172D1-10AF-437E-8350-3892FF513451}" type="presOf" srcId="{BD692F7B-A785-4E2A-B716-2170E3CD1922}" destId="{4E3E6101-27C0-4A38-9B72-6B9494FDD8F1}" srcOrd="1" destOrd="0" presId="urn:microsoft.com/office/officeart/2008/layout/HorizontalMultiLevelHierarchy"/>
    <dgm:cxn modelId="{922F6D15-7F01-49D6-ACB3-8B736FFED6ED}" srcId="{850139B0-8A31-4572-9AE2-CDD93BB2C95A}" destId="{1C9AA647-C71F-4971-BD7C-4038C884810F}" srcOrd="0" destOrd="0" parTransId="{494E3F5D-F8CD-4D52-88EE-824819FB9586}" sibTransId="{B1EA5E1C-EA71-43CA-8A0C-761E5CFDC436}"/>
    <dgm:cxn modelId="{9D1886B9-73A3-47A7-A891-36140EDFEEEB}" type="presOf" srcId="{77725890-9AB4-4E1C-B188-E1DF5D8568D5}" destId="{F8AC2C52-D977-4860-A975-1CD61ED74882}" srcOrd="1" destOrd="0" presId="urn:microsoft.com/office/officeart/2008/layout/HorizontalMultiLevelHierarchy"/>
    <dgm:cxn modelId="{508D3BA6-993F-4138-B956-DE736466110B}" srcId="{850139B0-8A31-4572-9AE2-CDD93BB2C95A}" destId="{13AAD5BA-0359-4348-8941-21C39404530F}" srcOrd="3" destOrd="0" parTransId="{2E25F245-EF90-40FD-AAAD-B3C7132909C1}" sibTransId="{CBC23E9F-AECA-489A-A172-DA174A2EA27B}"/>
    <dgm:cxn modelId="{C0A36B45-09A1-44C7-9996-43B56E355EC5}" type="presOf" srcId="{77725890-9AB4-4E1C-B188-E1DF5D8568D5}" destId="{5D8E9956-941A-4118-95DF-A7B5C7AF8CC9}" srcOrd="0" destOrd="0" presId="urn:microsoft.com/office/officeart/2008/layout/HorizontalMultiLevelHierarchy"/>
    <dgm:cxn modelId="{0AEEA688-9905-4598-A4F4-B7CCDFF5F169}" type="presOf" srcId="{494E3F5D-F8CD-4D52-88EE-824819FB9586}" destId="{FD60BDAB-EE1C-4272-BEA3-A69CB8C8AFA4}" srcOrd="0" destOrd="0" presId="urn:microsoft.com/office/officeart/2008/layout/HorizontalMultiLevelHierarchy"/>
    <dgm:cxn modelId="{3E9F0E78-2074-4941-B3A3-93DF0C9F068E}" type="presOf" srcId="{850139B0-8A31-4572-9AE2-CDD93BB2C95A}" destId="{3C4B7EBD-6E16-489A-AF8F-104C2A3E2CE9}" srcOrd="0" destOrd="0" presId="urn:microsoft.com/office/officeart/2008/layout/HorizontalMultiLevelHierarchy"/>
    <dgm:cxn modelId="{CD255E0A-5149-4485-8B47-331D04BB3B6E}" type="presOf" srcId="{DBAF1DE5-B51C-4EFC-A766-56E7CB8193DB}" destId="{95B7A2D0-A811-47F6-9DA2-D737AD20F363}" srcOrd="0" destOrd="0" presId="urn:microsoft.com/office/officeart/2008/layout/HorizontalMultiLevelHierarchy"/>
    <dgm:cxn modelId="{E1BE9BE5-7281-4B7C-8D19-386CDCA698CA}" type="presOf" srcId="{2E25F245-EF90-40FD-AAAD-B3C7132909C1}" destId="{F94518C5-8B81-4132-964E-7FAB6E1A3568}" srcOrd="1" destOrd="0" presId="urn:microsoft.com/office/officeart/2008/layout/HorizontalMultiLevelHierarchy"/>
    <dgm:cxn modelId="{F7CD5E4A-9A86-4B96-922E-50BA211AD119}" srcId="{850139B0-8A31-4572-9AE2-CDD93BB2C95A}" destId="{6FCA260B-DB3D-4766-A274-7AB197892696}" srcOrd="4" destOrd="0" parTransId="{77725890-9AB4-4E1C-B188-E1DF5D8568D5}" sibTransId="{EB283659-A825-42DD-B826-DB8684C295E6}"/>
    <dgm:cxn modelId="{4933F48E-1421-4D91-9E0C-1A06DA2DCFA0}" srcId="{DBAF1DE5-B51C-4EFC-A766-56E7CB8193DB}" destId="{850139B0-8A31-4572-9AE2-CDD93BB2C95A}" srcOrd="0" destOrd="0" parTransId="{D16E7823-9908-40A3-9D5F-1DC8D4F80B59}" sibTransId="{A960BE07-02DF-4619-9DBD-11597F3FEA66}"/>
    <dgm:cxn modelId="{1E5B89FF-9279-4C02-89A7-A6E76E9C3A22}" srcId="{850139B0-8A31-4572-9AE2-CDD93BB2C95A}" destId="{6ED64AE9-5578-4A17-A264-071A044B7EAE}" srcOrd="5" destOrd="0" parTransId="{9DD895CA-8299-4CE6-A486-E64316ABE69B}" sibTransId="{2A3A521F-5201-4EB7-AD94-ECA351CC12C0}"/>
    <dgm:cxn modelId="{E2C5687B-1D07-4906-AFB2-8548A9466545}" type="presOf" srcId="{494E3F5D-F8CD-4D52-88EE-824819FB9586}" destId="{42763E9A-726C-4854-A0AE-44E6C9847821}" srcOrd="1" destOrd="0" presId="urn:microsoft.com/office/officeart/2008/layout/HorizontalMultiLevelHierarchy"/>
    <dgm:cxn modelId="{6D33BB52-DC50-4807-AB82-FEC511B30873}" type="presOf" srcId="{1C9AA647-C71F-4971-BD7C-4038C884810F}" destId="{E16C17E7-D9A5-46B5-A439-FF7632934221}" srcOrd="0" destOrd="0" presId="urn:microsoft.com/office/officeart/2008/layout/HorizontalMultiLevelHierarchy"/>
    <dgm:cxn modelId="{EA495F3F-FC16-4DC5-9FAD-32ED41079117}" type="presOf" srcId="{7DEB8A7F-C673-47C6-9446-EC38DCCF3198}" destId="{5560C908-1D9B-4B46-AFED-6391E9D9B71E}" srcOrd="0" destOrd="0" presId="urn:microsoft.com/office/officeart/2008/layout/HorizontalMultiLevelHierarchy"/>
    <dgm:cxn modelId="{09D0955C-07F1-46D7-9433-4DF2E704B136}" type="presOf" srcId="{FAA8AEEA-D2E9-4929-8988-8C63F724424F}" destId="{B4D25BF9-3026-41C8-8CF4-179155AEB7F7}" srcOrd="0" destOrd="0" presId="urn:microsoft.com/office/officeart/2008/layout/HorizontalMultiLevelHierarchy"/>
    <dgm:cxn modelId="{D805ABB1-5D65-41CD-BB5A-E54A91C59436}" type="presOf" srcId="{13AAD5BA-0359-4348-8941-21C39404530F}" destId="{06010C7B-B955-4008-9D7E-F2CF01BE980D}" srcOrd="0" destOrd="0" presId="urn:microsoft.com/office/officeart/2008/layout/HorizontalMultiLevelHierarchy"/>
    <dgm:cxn modelId="{601F8BF1-D2F0-4795-BC8F-6933957DFE20}" type="presParOf" srcId="{95B7A2D0-A811-47F6-9DA2-D737AD20F363}" destId="{654412D2-CBD0-41C3-8FD5-C5D5A173C22D}" srcOrd="0" destOrd="0" presId="urn:microsoft.com/office/officeart/2008/layout/HorizontalMultiLevelHierarchy"/>
    <dgm:cxn modelId="{BA9B791B-5605-40A7-9BF0-31D8754C9316}" type="presParOf" srcId="{654412D2-CBD0-41C3-8FD5-C5D5A173C22D}" destId="{3C4B7EBD-6E16-489A-AF8F-104C2A3E2CE9}" srcOrd="0" destOrd="0" presId="urn:microsoft.com/office/officeart/2008/layout/HorizontalMultiLevelHierarchy"/>
    <dgm:cxn modelId="{F5461089-2A7B-43CE-883B-8B78E4DB813E}" type="presParOf" srcId="{654412D2-CBD0-41C3-8FD5-C5D5A173C22D}" destId="{9CA3A778-81B5-4E30-94C2-F430DC56FE2C}" srcOrd="1" destOrd="0" presId="urn:microsoft.com/office/officeart/2008/layout/HorizontalMultiLevelHierarchy"/>
    <dgm:cxn modelId="{B73C39B8-1B38-4485-80ED-711A96571B70}" type="presParOf" srcId="{9CA3A778-81B5-4E30-94C2-F430DC56FE2C}" destId="{FD60BDAB-EE1C-4272-BEA3-A69CB8C8AFA4}" srcOrd="0" destOrd="0" presId="urn:microsoft.com/office/officeart/2008/layout/HorizontalMultiLevelHierarchy"/>
    <dgm:cxn modelId="{E76B1D2A-EE2D-4714-A1F9-34E29E3B5D3C}" type="presParOf" srcId="{FD60BDAB-EE1C-4272-BEA3-A69CB8C8AFA4}" destId="{42763E9A-726C-4854-A0AE-44E6C9847821}" srcOrd="0" destOrd="0" presId="urn:microsoft.com/office/officeart/2008/layout/HorizontalMultiLevelHierarchy"/>
    <dgm:cxn modelId="{3F95406D-CED0-45C4-A206-03DDB1B8626E}" type="presParOf" srcId="{9CA3A778-81B5-4E30-94C2-F430DC56FE2C}" destId="{80A790F3-D7F9-47B2-987D-346B3C510A8D}" srcOrd="1" destOrd="0" presId="urn:microsoft.com/office/officeart/2008/layout/HorizontalMultiLevelHierarchy"/>
    <dgm:cxn modelId="{20620024-74B8-49D0-9DB0-E81ACE504F42}" type="presParOf" srcId="{80A790F3-D7F9-47B2-987D-346B3C510A8D}" destId="{E16C17E7-D9A5-46B5-A439-FF7632934221}" srcOrd="0" destOrd="0" presId="urn:microsoft.com/office/officeart/2008/layout/HorizontalMultiLevelHierarchy"/>
    <dgm:cxn modelId="{C3215109-68E2-410B-9A78-61CBA4987A66}" type="presParOf" srcId="{80A790F3-D7F9-47B2-987D-346B3C510A8D}" destId="{50A8B7DA-4058-4CE6-A8E0-8B5A1C19EC8F}" srcOrd="1" destOrd="0" presId="urn:microsoft.com/office/officeart/2008/layout/HorizontalMultiLevelHierarchy"/>
    <dgm:cxn modelId="{2D4237EB-E230-4F07-A7D0-362974AE7624}" type="presParOf" srcId="{9CA3A778-81B5-4E30-94C2-F430DC56FE2C}" destId="{50AC4DE3-4187-40A7-9862-884C55BC09F9}" srcOrd="2" destOrd="0" presId="urn:microsoft.com/office/officeart/2008/layout/HorizontalMultiLevelHierarchy"/>
    <dgm:cxn modelId="{2A0C4883-DCFB-4241-83EE-BBEF4409FE05}" type="presParOf" srcId="{50AC4DE3-4187-40A7-9862-884C55BC09F9}" destId="{4E3E6101-27C0-4A38-9B72-6B9494FDD8F1}" srcOrd="0" destOrd="0" presId="urn:microsoft.com/office/officeart/2008/layout/HorizontalMultiLevelHierarchy"/>
    <dgm:cxn modelId="{6628258D-D600-4038-B6F0-C40C29DAD50E}" type="presParOf" srcId="{9CA3A778-81B5-4E30-94C2-F430DC56FE2C}" destId="{8D591398-66D9-4777-A4AA-3BFFB73527A0}" srcOrd="3" destOrd="0" presId="urn:microsoft.com/office/officeart/2008/layout/HorizontalMultiLevelHierarchy"/>
    <dgm:cxn modelId="{A6C1AF28-B759-4D21-8BDE-E20DB1581F43}" type="presParOf" srcId="{8D591398-66D9-4777-A4AA-3BFFB73527A0}" destId="{161572E8-75BD-415F-8BD7-01EC6074379C}" srcOrd="0" destOrd="0" presId="urn:microsoft.com/office/officeart/2008/layout/HorizontalMultiLevelHierarchy"/>
    <dgm:cxn modelId="{5263C026-72A9-4D90-913B-8E27FAAD9299}" type="presParOf" srcId="{8D591398-66D9-4777-A4AA-3BFFB73527A0}" destId="{CFF97894-D6C8-4E9F-9733-EA8D83BD6DE7}" srcOrd="1" destOrd="0" presId="urn:microsoft.com/office/officeart/2008/layout/HorizontalMultiLevelHierarchy"/>
    <dgm:cxn modelId="{0985A3F6-0295-4184-BADB-031BD34843B3}" type="presParOf" srcId="{9CA3A778-81B5-4E30-94C2-F430DC56FE2C}" destId="{B4D25BF9-3026-41C8-8CF4-179155AEB7F7}" srcOrd="4" destOrd="0" presId="urn:microsoft.com/office/officeart/2008/layout/HorizontalMultiLevelHierarchy"/>
    <dgm:cxn modelId="{D71E75FA-BEA5-425A-B472-215FF61E0185}" type="presParOf" srcId="{B4D25BF9-3026-41C8-8CF4-179155AEB7F7}" destId="{E97B1717-F962-48AD-A8F9-FDC4F40AA22E}" srcOrd="0" destOrd="0" presId="urn:microsoft.com/office/officeart/2008/layout/HorizontalMultiLevelHierarchy"/>
    <dgm:cxn modelId="{8B9C1FF0-405F-4F37-A1CC-4B62E183CEA8}" type="presParOf" srcId="{9CA3A778-81B5-4E30-94C2-F430DC56FE2C}" destId="{1BDF38E8-6174-452F-A99C-6D76977C120E}" srcOrd="5" destOrd="0" presId="urn:microsoft.com/office/officeart/2008/layout/HorizontalMultiLevelHierarchy"/>
    <dgm:cxn modelId="{4E9FB107-18F1-4947-9EBE-9DB96BEC84F6}" type="presParOf" srcId="{1BDF38E8-6174-452F-A99C-6D76977C120E}" destId="{5560C908-1D9B-4B46-AFED-6391E9D9B71E}" srcOrd="0" destOrd="0" presId="urn:microsoft.com/office/officeart/2008/layout/HorizontalMultiLevelHierarchy"/>
    <dgm:cxn modelId="{B9D5EAE2-8879-45AA-B789-16542A39A3D4}" type="presParOf" srcId="{1BDF38E8-6174-452F-A99C-6D76977C120E}" destId="{E7B8C2A0-2065-4EAD-8AD3-E483A9230543}" srcOrd="1" destOrd="0" presId="urn:microsoft.com/office/officeart/2008/layout/HorizontalMultiLevelHierarchy"/>
    <dgm:cxn modelId="{94F48BB3-D030-4877-AD79-BA3F3C91A255}" type="presParOf" srcId="{9CA3A778-81B5-4E30-94C2-F430DC56FE2C}" destId="{EF2198EF-5D1F-4B1F-A2F8-4B4A3C483EAD}" srcOrd="6" destOrd="0" presId="urn:microsoft.com/office/officeart/2008/layout/HorizontalMultiLevelHierarchy"/>
    <dgm:cxn modelId="{7DF51D9C-C87B-42D3-943A-A93015A99261}" type="presParOf" srcId="{EF2198EF-5D1F-4B1F-A2F8-4B4A3C483EAD}" destId="{F94518C5-8B81-4132-964E-7FAB6E1A3568}" srcOrd="0" destOrd="0" presId="urn:microsoft.com/office/officeart/2008/layout/HorizontalMultiLevelHierarchy"/>
    <dgm:cxn modelId="{15480CDE-6F3A-432C-959D-6F89F7B4EFE0}" type="presParOf" srcId="{9CA3A778-81B5-4E30-94C2-F430DC56FE2C}" destId="{9D0C3C9A-6A2B-4B0A-A865-9C4A883A84A6}" srcOrd="7" destOrd="0" presId="urn:microsoft.com/office/officeart/2008/layout/HorizontalMultiLevelHierarchy"/>
    <dgm:cxn modelId="{B336619C-6187-404D-A53A-EDF1FD7DCE58}" type="presParOf" srcId="{9D0C3C9A-6A2B-4B0A-A865-9C4A883A84A6}" destId="{06010C7B-B955-4008-9D7E-F2CF01BE980D}" srcOrd="0" destOrd="0" presId="urn:microsoft.com/office/officeart/2008/layout/HorizontalMultiLevelHierarchy"/>
    <dgm:cxn modelId="{84861CC0-65FC-4AF9-A5BC-6151831CC4ED}" type="presParOf" srcId="{9D0C3C9A-6A2B-4B0A-A865-9C4A883A84A6}" destId="{FF60F231-A809-4B1C-AAF0-49648DF0EC85}" srcOrd="1" destOrd="0" presId="urn:microsoft.com/office/officeart/2008/layout/HorizontalMultiLevelHierarchy"/>
    <dgm:cxn modelId="{69B981C7-58B8-4E7B-A314-4A239BA37BA7}" type="presParOf" srcId="{9CA3A778-81B5-4E30-94C2-F430DC56FE2C}" destId="{5D8E9956-941A-4118-95DF-A7B5C7AF8CC9}" srcOrd="8" destOrd="0" presId="urn:microsoft.com/office/officeart/2008/layout/HorizontalMultiLevelHierarchy"/>
    <dgm:cxn modelId="{3F245A98-E525-44D6-AFD8-5DCBA10F5EBC}" type="presParOf" srcId="{5D8E9956-941A-4118-95DF-A7B5C7AF8CC9}" destId="{F8AC2C52-D977-4860-A975-1CD61ED74882}" srcOrd="0" destOrd="0" presId="urn:microsoft.com/office/officeart/2008/layout/HorizontalMultiLevelHierarchy"/>
    <dgm:cxn modelId="{3E52DCC9-F00B-4763-8091-5AD0519C5C50}" type="presParOf" srcId="{9CA3A778-81B5-4E30-94C2-F430DC56FE2C}" destId="{BA6B33CB-DA46-4004-96CD-B712B2AFB1A9}" srcOrd="9" destOrd="0" presId="urn:microsoft.com/office/officeart/2008/layout/HorizontalMultiLevelHierarchy"/>
    <dgm:cxn modelId="{0D4D3D71-CC4C-46CF-BC03-6E76E5BDDD79}" type="presParOf" srcId="{BA6B33CB-DA46-4004-96CD-B712B2AFB1A9}" destId="{ECC43CF2-F1E7-4843-B31B-49C12B2ED564}" srcOrd="0" destOrd="0" presId="urn:microsoft.com/office/officeart/2008/layout/HorizontalMultiLevelHierarchy"/>
    <dgm:cxn modelId="{70E6901C-A1E9-4732-A4F9-702D09BB9F0A}" type="presParOf" srcId="{BA6B33CB-DA46-4004-96CD-B712B2AFB1A9}" destId="{781B052D-AD12-4447-8220-451C9A9354E8}" srcOrd="1" destOrd="0" presId="urn:microsoft.com/office/officeart/2008/layout/HorizontalMultiLevelHierarchy"/>
    <dgm:cxn modelId="{3EE2AD63-9EA5-462D-B7CD-9917B95F1AB0}" type="presParOf" srcId="{9CA3A778-81B5-4E30-94C2-F430DC56FE2C}" destId="{E27554BE-7240-431A-A3E0-F8E54CD4D32D}" srcOrd="10" destOrd="0" presId="urn:microsoft.com/office/officeart/2008/layout/HorizontalMultiLevelHierarchy"/>
    <dgm:cxn modelId="{057BE683-E2C4-47F1-836E-DEC20750534A}" type="presParOf" srcId="{E27554BE-7240-431A-A3E0-F8E54CD4D32D}" destId="{B964B642-1FC4-4FF6-8859-14E8D9108D95}" srcOrd="0" destOrd="0" presId="urn:microsoft.com/office/officeart/2008/layout/HorizontalMultiLevelHierarchy"/>
    <dgm:cxn modelId="{A9E9BD62-04F6-4857-81EA-C85CE6BD574B}" type="presParOf" srcId="{9CA3A778-81B5-4E30-94C2-F430DC56FE2C}" destId="{AC00A73F-1766-479F-9CB2-279F58F25DF2}" srcOrd="11" destOrd="0" presId="urn:microsoft.com/office/officeart/2008/layout/HorizontalMultiLevelHierarchy"/>
    <dgm:cxn modelId="{71D2F89B-C3A9-4D04-9885-EF439980B98B}" type="presParOf" srcId="{AC00A73F-1766-479F-9CB2-279F58F25DF2}" destId="{554024EF-6929-46C7-A986-E78075921F2A}" srcOrd="0" destOrd="0" presId="urn:microsoft.com/office/officeart/2008/layout/HorizontalMultiLevelHierarchy"/>
    <dgm:cxn modelId="{5F3B36E2-A2B7-4339-A2AD-F5BEDFB47F55}" type="presParOf" srcId="{AC00A73F-1766-479F-9CB2-279F58F25DF2}" destId="{8A63AC6B-D9AE-4F70-864D-8063453BFA7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E3F536-9A4F-4280-B563-A631282BFE92}" type="doc">
      <dgm:prSet loTypeId="urn:microsoft.com/office/officeart/2005/8/layout/default#1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0D983B2-E49E-4D22-AA07-A768A787BA5F}">
      <dgm:prSet phldrT="[Текст]"/>
      <dgm:spPr/>
      <dgm:t>
        <a:bodyPr/>
        <a:lstStyle/>
        <a:p>
          <a:r>
            <a:rPr lang="ru-RU" dirty="0" smtClean="0"/>
            <a:t>Блиц-опросы  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 каждом уроке</a:t>
          </a:r>
          <a:r>
            <a:rPr lang="ru-RU" dirty="0" smtClean="0"/>
            <a:t>	</a:t>
          </a:r>
          <a:endParaRPr lang="ru-RU" dirty="0"/>
        </a:p>
      </dgm:t>
    </dgm:pt>
    <dgm:pt modelId="{6C930F0A-C2C4-4529-A9FD-7C255C557087}" type="parTrans" cxnId="{413C6CC8-5ACE-4B86-8A23-E06E6D29AE24}">
      <dgm:prSet/>
      <dgm:spPr/>
      <dgm:t>
        <a:bodyPr/>
        <a:lstStyle/>
        <a:p>
          <a:endParaRPr lang="ru-RU"/>
        </a:p>
      </dgm:t>
    </dgm:pt>
    <dgm:pt modelId="{AF92E7A9-B3E0-4C48-BDC6-02D848F58866}" type="sibTrans" cxnId="{413C6CC8-5ACE-4B86-8A23-E06E6D29AE24}">
      <dgm:prSet/>
      <dgm:spPr/>
      <dgm:t>
        <a:bodyPr/>
        <a:lstStyle/>
        <a:p>
          <a:endParaRPr lang="ru-RU"/>
        </a:p>
      </dgm:t>
    </dgm:pt>
    <dgm:pt modelId="{7F64CC4E-91E6-4CAB-A903-FF2C11745B8A}">
      <dgm:prSet phldrT="[Текст]"/>
      <dgm:spPr/>
      <dgm:t>
        <a:bodyPr/>
        <a:lstStyle/>
        <a:p>
          <a:r>
            <a:rPr lang="ru-RU" dirty="0" smtClean="0"/>
            <a:t>Самостоятельные работы</a:t>
          </a:r>
          <a:endParaRPr lang="ru-RU" dirty="0"/>
        </a:p>
      </dgm:t>
    </dgm:pt>
    <dgm:pt modelId="{4321487D-6D2C-477A-A734-89386F44ED7D}" type="parTrans" cxnId="{2B1CB54D-1618-4450-90A0-212A46FE6FF1}">
      <dgm:prSet/>
      <dgm:spPr/>
      <dgm:t>
        <a:bodyPr/>
        <a:lstStyle/>
        <a:p>
          <a:endParaRPr lang="ru-RU"/>
        </a:p>
      </dgm:t>
    </dgm:pt>
    <dgm:pt modelId="{92171709-4842-4FEE-8041-4B3503BA0C56}" type="sibTrans" cxnId="{2B1CB54D-1618-4450-90A0-212A46FE6FF1}">
      <dgm:prSet/>
      <dgm:spPr/>
      <dgm:t>
        <a:bodyPr/>
        <a:lstStyle/>
        <a:p>
          <a:endParaRPr lang="ru-RU"/>
        </a:p>
      </dgm:t>
    </dgm:pt>
    <dgm:pt modelId="{95BB62FF-71DB-4D55-A0DC-A72507F9FC29}">
      <dgm:prSet phldrT="[Текст]"/>
      <dgm:spPr/>
      <dgm:t>
        <a:bodyPr/>
        <a:lstStyle/>
        <a:p>
          <a:r>
            <a:rPr lang="ru-RU" dirty="0" smtClean="0"/>
            <a:t>Тестовые работы</a:t>
          </a:r>
          <a:endParaRPr lang="ru-RU" dirty="0"/>
        </a:p>
      </dgm:t>
    </dgm:pt>
    <dgm:pt modelId="{8BB283C6-B0AA-4161-A016-9ECDA40428BC}" type="parTrans" cxnId="{A1C53E1A-2774-404D-A1C6-BF6F95B02623}">
      <dgm:prSet/>
      <dgm:spPr/>
      <dgm:t>
        <a:bodyPr/>
        <a:lstStyle/>
        <a:p>
          <a:endParaRPr lang="ru-RU"/>
        </a:p>
      </dgm:t>
    </dgm:pt>
    <dgm:pt modelId="{A0667359-7011-421F-9F31-46B19E2917E4}" type="sibTrans" cxnId="{A1C53E1A-2774-404D-A1C6-BF6F95B02623}">
      <dgm:prSet/>
      <dgm:spPr/>
      <dgm:t>
        <a:bodyPr/>
        <a:lstStyle/>
        <a:p>
          <a:endParaRPr lang="ru-RU"/>
        </a:p>
      </dgm:t>
    </dgm:pt>
    <dgm:pt modelId="{C0DCFC99-C3CA-4863-9008-5285DC76D56A}">
      <dgm:prSet phldrT="[Текст]"/>
      <dgm:spPr/>
      <dgm:t>
        <a:bodyPr/>
        <a:lstStyle/>
        <a:p>
          <a:r>
            <a:rPr lang="ru-RU" dirty="0" smtClean="0"/>
            <a:t>Устный ответ у доски</a:t>
          </a:r>
          <a:endParaRPr lang="ru-RU" dirty="0"/>
        </a:p>
      </dgm:t>
    </dgm:pt>
    <dgm:pt modelId="{2ABE1194-42F0-490D-9F13-ADE6A54F697E}" type="parTrans" cxnId="{B44D38A7-D4B3-4DED-91EA-2BF1F14149F6}">
      <dgm:prSet/>
      <dgm:spPr/>
      <dgm:t>
        <a:bodyPr/>
        <a:lstStyle/>
        <a:p>
          <a:endParaRPr lang="ru-RU"/>
        </a:p>
      </dgm:t>
    </dgm:pt>
    <dgm:pt modelId="{93C5C7BD-0DF1-42D1-8F85-4F067F51B77C}" type="sibTrans" cxnId="{B44D38A7-D4B3-4DED-91EA-2BF1F14149F6}">
      <dgm:prSet/>
      <dgm:spPr/>
      <dgm:t>
        <a:bodyPr/>
        <a:lstStyle/>
        <a:p>
          <a:endParaRPr lang="ru-RU"/>
        </a:p>
      </dgm:t>
    </dgm:pt>
    <dgm:pt modelId="{3C986913-D293-4066-AC42-6DD68EB830AF}">
      <dgm:prSet phldrT="[Текст]"/>
      <dgm:spPr/>
      <dgm:t>
        <a:bodyPr/>
        <a:lstStyle/>
        <a:p>
          <a:r>
            <a:rPr lang="ru-RU" dirty="0" smtClean="0"/>
            <a:t>Контрольные работы</a:t>
          </a:r>
          <a:endParaRPr lang="ru-RU" dirty="0"/>
        </a:p>
      </dgm:t>
    </dgm:pt>
    <dgm:pt modelId="{A943B55D-91F4-482E-8144-44585FAD5B1C}" type="parTrans" cxnId="{706EBF50-6109-4E88-8F05-5196C2E56B27}">
      <dgm:prSet/>
      <dgm:spPr/>
      <dgm:t>
        <a:bodyPr/>
        <a:lstStyle/>
        <a:p>
          <a:endParaRPr lang="ru-RU"/>
        </a:p>
      </dgm:t>
    </dgm:pt>
    <dgm:pt modelId="{72E8E3D2-FF9E-4050-93D4-CDD53267CEC5}" type="sibTrans" cxnId="{706EBF50-6109-4E88-8F05-5196C2E56B27}">
      <dgm:prSet/>
      <dgm:spPr/>
      <dgm:t>
        <a:bodyPr/>
        <a:lstStyle/>
        <a:p>
          <a:endParaRPr lang="ru-RU"/>
        </a:p>
      </dgm:t>
    </dgm:pt>
    <dgm:pt modelId="{8B1C73B8-7C6B-4180-90E3-BA7DBA5E1F8D}">
      <dgm:prSet/>
      <dgm:spPr/>
      <dgm:t>
        <a:bodyPr/>
        <a:lstStyle/>
        <a:p>
          <a:r>
            <a:rPr lang="ru-RU" dirty="0" smtClean="0"/>
            <a:t>Работа в парах, в группах</a:t>
          </a:r>
          <a:endParaRPr lang="ru-RU" dirty="0"/>
        </a:p>
      </dgm:t>
    </dgm:pt>
    <dgm:pt modelId="{870568E5-5ABF-4876-89E2-C0F5D9CA5108}" type="parTrans" cxnId="{5158C630-89AA-4F0F-B29B-076074FAFA31}">
      <dgm:prSet/>
      <dgm:spPr/>
      <dgm:t>
        <a:bodyPr/>
        <a:lstStyle/>
        <a:p>
          <a:endParaRPr lang="ru-RU"/>
        </a:p>
      </dgm:t>
    </dgm:pt>
    <dgm:pt modelId="{20E93006-373D-457E-86C5-80596189DC01}" type="sibTrans" cxnId="{5158C630-89AA-4F0F-B29B-076074FAFA31}">
      <dgm:prSet/>
      <dgm:spPr/>
      <dgm:t>
        <a:bodyPr/>
        <a:lstStyle/>
        <a:p>
          <a:endParaRPr lang="ru-RU"/>
        </a:p>
      </dgm:t>
    </dgm:pt>
    <dgm:pt modelId="{ADC0C8E2-7E70-4EF0-A7EC-C02C47C0928C}" type="pres">
      <dgm:prSet presAssocID="{1EE3F536-9A4F-4280-B563-A631282BFE9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9094EEB-47F6-4737-A616-0F5D6F6DED16}" type="pres">
      <dgm:prSet presAssocID="{D0D983B2-E49E-4D22-AA07-A768A787BA5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5CA41F-0524-4F15-A08C-B0D823630BA9}" type="pres">
      <dgm:prSet presAssocID="{AF92E7A9-B3E0-4C48-BDC6-02D848F58866}" presName="sibTrans" presStyleCnt="0"/>
      <dgm:spPr/>
    </dgm:pt>
    <dgm:pt modelId="{AEBA0959-4C64-4456-A3C9-D992844A0D84}" type="pres">
      <dgm:prSet presAssocID="{7F64CC4E-91E6-4CAB-A903-FF2C11745B8A}" presName="node" presStyleLbl="node1" presStyleIdx="1" presStyleCnt="6" custLinFactNeighborX="-399" custLinFactNeighborY="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275EAA-2EAC-4711-AD5C-126955002042}" type="pres">
      <dgm:prSet presAssocID="{92171709-4842-4FEE-8041-4B3503BA0C56}" presName="sibTrans" presStyleCnt="0"/>
      <dgm:spPr/>
    </dgm:pt>
    <dgm:pt modelId="{E4B5B32C-532B-44B7-B63D-E499DB236103}" type="pres">
      <dgm:prSet presAssocID="{95BB62FF-71DB-4D55-A0DC-A72507F9FC2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6DF67F-1AE9-43D9-BCA5-A7522F64EE65}" type="pres">
      <dgm:prSet presAssocID="{A0667359-7011-421F-9F31-46B19E2917E4}" presName="sibTrans" presStyleCnt="0"/>
      <dgm:spPr/>
    </dgm:pt>
    <dgm:pt modelId="{94A7FC89-5F88-492A-8AB8-E265E92971CF}" type="pres">
      <dgm:prSet presAssocID="{C0DCFC99-C3CA-4863-9008-5285DC76D56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B05328-CD08-4B04-B148-6D4AC06E327A}" type="pres">
      <dgm:prSet presAssocID="{93C5C7BD-0DF1-42D1-8F85-4F067F51B77C}" presName="sibTrans" presStyleCnt="0"/>
      <dgm:spPr/>
    </dgm:pt>
    <dgm:pt modelId="{1C593591-9040-41F2-A5ED-45C0533F7F9D}" type="pres">
      <dgm:prSet presAssocID="{8B1C73B8-7C6B-4180-90E3-BA7DBA5E1F8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05179A-FC0D-4F5E-80BA-536548EA948F}" type="pres">
      <dgm:prSet presAssocID="{20E93006-373D-457E-86C5-80596189DC01}" presName="sibTrans" presStyleCnt="0"/>
      <dgm:spPr/>
    </dgm:pt>
    <dgm:pt modelId="{5AE1D155-C4E5-49BC-AC29-CA093C15BD36}" type="pres">
      <dgm:prSet presAssocID="{3C986913-D293-4066-AC42-6DD68EB830A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1CB54D-1618-4450-90A0-212A46FE6FF1}" srcId="{1EE3F536-9A4F-4280-B563-A631282BFE92}" destId="{7F64CC4E-91E6-4CAB-A903-FF2C11745B8A}" srcOrd="1" destOrd="0" parTransId="{4321487D-6D2C-477A-A734-89386F44ED7D}" sibTransId="{92171709-4842-4FEE-8041-4B3503BA0C56}"/>
    <dgm:cxn modelId="{413C6CC8-5ACE-4B86-8A23-E06E6D29AE24}" srcId="{1EE3F536-9A4F-4280-B563-A631282BFE92}" destId="{D0D983B2-E49E-4D22-AA07-A768A787BA5F}" srcOrd="0" destOrd="0" parTransId="{6C930F0A-C2C4-4529-A9FD-7C255C557087}" sibTransId="{AF92E7A9-B3E0-4C48-BDC6-02D848F58866}"/>
    <dgm:cxn modelId="{C5575ADF-B8ED-4B24-90C4-0FBF94290120}" type="presOf" srcId="{D0D983B2-E49E-4D22-AA07-A768A787BA5F}" destId="{99094EEB-47F6-4737-A616-0F5D6F6DED16}" srcOrd="0" destOrd="0" presId="urn:microsoft.com/office/officeart/2005/8/layout/default#1"/>
    <dgm:cxn modelId="{3167B6C6-24F9-43D5-AC69-06A3D84A26BD}" type="presOf" srcId="{95BB62FF-71DB-4D55-A0DC-A72507F9FC29}" destId="{E4B5B32C-532B-44B7-B63D-E499DB236103}" srcOrd="0" destOrd="0" presId="urn:microsoft.com/office/officeart/2005/8/layout/default#1"/>
    <dgm:cxn modelId="{3AAA0CE8-2A4E-43DA-9E41-2020B59A6639}" type="presOf" srcId="{7F64CC4E-91E6-4CAB-A903-FF2C11745B8A}" destId="{AEBA0959-4C64-4456-A3C9-D992844A0D84}" srcOrd="0" destOrd="0" presId="urn:microsoft.com/office/officeart/2005/8/layout/default#1"/>
    <dgm:cxn modelId="{B70DF368-3D27-400D-87DB-A5E798120E06}" type="presOf" srcId="{C0DCFC99-C3CA-4863-9008-5285DC76D56A}" destId="{94A7FC89-5F88-492A-8AB8-E265E92971CF}" srcOrd="0" destOrd="0" presId="urn:microsoft.com/office/officeart/2005/8/layout/default#1"/>
    <dgm:cxn modelId="{B44D38A7-D4B3-4DED-91EA-2BF1F14149F6}" srcId="{1EE3F536-9A4F-4280-B563-A631282BFE92}" destId="{C0DCFC99-C3CA-4863-9008-5285DC76D56A}" srcOrd="3" destOrd="0" parTransId="{2ABE1194-42F0-490D-9F13-ADE6A54F697E}" sibTransId="{93C5C7BD-0DF1-42D1-8F85-4F067F51B77C}"/>
    <dgm:cxn modelId="{A1C53E1A-2774-404D-A1C6-BF6F95B02623}" srcId="{1EE3F536-9A4F-4280-B563-A631282BFE92}" destId="{95BB62FF-71DB-4D55-A0DC-A72507F9FC29}" srcOrd="2" destOrd="0" parTransId="{8BB283C6-B0AA-4161-A016-9ECDA40428BC}" sibTransId="{A0667359-7011-421F-9F31-46B19E2917E4}"/>
    <dgm:cxn modelId="{5158C630-89AA-4F0F-B29B-076074FAFA31}" srcId="{1EE3F536-9A4F-4280-B563-A631282BFE92}" destId="{8B1C73B8-7C6B-4180-90E3-BA7DBA5E1F8D}" srcOrd="4" destOrd="0" parTransId="{870568E5-5ABF-4876-89E2-C0F5D9CA5108}" sibTransId="{20E93006-373D-457E-86C5-80596189DC01}"/>
    <dgm:cxn modelId="{CA3FF517-6B4E-420D-B2A7-1B1786B3171B}" type="presOf" srcId="{3C986913-D293-4066-AC42-6DD68EB830AF}" destId="{5AE1D155-C4E5-49BC-AC29-CA093C15BD36}" srcOrd="0" destOrd="0" presId="urn:microsoft.com/office/officeart/2005/8/layout/default#1"/>
    <dgm:cxn modelId="{706EBF50-6109-4E88-8F05-5196C2E56B27}" srcId="{1EE3F536-9A4F-4280-B563-A631282BFE92}" destId="{3C986913-D293-4066-AC42-6DD68EB830AF}" srcOrd="5" destOrd="0" parTransId="{A943B55D-91F4-482E-8144-44585FAD5B1C}" sibTransId="{72E8E3D2-FF9E-4050-93D4-CDD53267CEC5}"/>
    <dgm:cxn modelId="{A51A1A6F-4BB0-42EA-872A-46787D2EDDC6}" type="presOf" srcId="{1EE3F536-9A4F-4280-B563-A631282BFE92}" destId="{ADC0C8E2-7E70-4EF0-A7EC-C02C47C0928C}" srcOrd="0" destOrd="0" presId="urn:microsoft.com/office/officeart/2005/8/layout/default#1"/>
    <dgm:cxn modelId="{A6887292-9705-469F-A3B8-FA9076699FB8}" type="presOf" srcId="{8B1C73B8-7C6B-4180-90E3-BA7DBA5E1F8D}" destId="{1C593591-9040-41F2-A5ED-45C0533F7F9D}" srcOrd="0" destOrd="0" presId="urn:microsoft.com/office/officeart/2005/8/layout/default#1"/>
    <dgm:cxn modelId="{0D65DEF6-A4A4-44C3-A868-7E7C32FF9E67}" type="presParOf" srcId="{ADC0C8E2-7E70-4EF0-A7EC-C02C47C0928C}" destId="{99094EEB-47F6-4737-A616-0F5D6F6DED16}" srcOrd="0" destOrd="0" presId="urn:microsoft.com/office/officeart/2005/8/layout/default#1"/>
    <dgm:cxn modelId="{25D66AFF-C533-4A87-84E3-F0B5BBCBDF58}" type="presParOf" srcId="{ADC0C8E2-7E70-4EF0-A7EC-C02C47C0928C}" destId="{0E5CA41F-0524-4F15-A08C-B0D823630BA9}" srcOrd="1" destOrd="0" presId="urn:microsoft.com/office/officeart/2005/8/layout/default#1"/>
    <dgm:cxn modelId="{36011802-B170-4EDD-95D1-6343CF3CF98D}" type="presParOf" srcId="{ADC0C8E2-7E70-4EF0-A7EC-C02C47C0928C}" destId="{AEBA0959-4C64-4456-A3C9-D992844A0D84}" srcOrd="2" destOrd="0" presId="urn:microsoft.com/office/officeart/2005/8/layout/default#1"/>
    <dgm:cxn modelId="{CE0F6AC7-9FE9-4FCD-B559-2E87F0FF77F4}" type="presParOf" srcId="{ADC0C8E2-7E70-4EF0-A7EC-C02C47C0928C}" destId="{98275EAA-2EAC-4711-AD5C-126955002042}" srcOrd="3" destOrd="0" presId="urn:microsoft.com/office/officeart/2005/8/layout/default#1"/>
    <dgm:cxn modelId="{09A7ADF6-E48E-4F8D-8476-A99A37683B55}" type="presParOf" srcId="{ADC0C8E2-7E70-4EF0-A7EC-C02C47C0928C}" destId="{E4B5B32C-532B-44B7-B63D-E499DB236103}" srcOrd="4" destOrd="0" presId="urn:microsoft.com/office/officeart/2005/8/layout/default#1"/>
    <dgm:cxn modelId="{ACF24478-B8F8-46F6-9B18-1DE4B0C4B9F9}" type="presParOf" srcId="{ADC0C8E2-7E70-4EF0-A7EC-C02C47C0928C}" destId="{596DF67F-1AE9-43D9-BCA5-A7522F64EE65}" srcOrd="5" destOrd="0" presId="urn:microsoft.com/office/officeart/2005/8/layout/default#1"/>
    <dgm:cxn modelId="{C040A044-5DA6-49A5-8863-BC8CFF65642D}" type="presParOf" srcId="{ADC0C8E2-7E70-4EF0-A7EC-C02C47C0928C}" destId="{94A7FC89-5F88-492A-8AB8-E265E92971CF}" srcOrd="6" destOrd="0" presId="urn:microsoft.com/office/officeart/2005/8/layout/default#1"/>
    <dgm:cxn modelId="{30D75B0D-0D70-4EDF-8952-3C1D03D0B1C2}" type="presParOf" srcId="{ADC0C8E2-7E70-4EF0-A7EC-C02C47C0928C}" destId="{96B05328-CD08-4B04-B148-6D4AC06E327A}" srcOrd="7" destOrd="0" presId="urn:microsoft.com/office/officeart/2005/8/layout/default#1"/>
    <dgm:cxn modelId="{B843835B-425C-418E-B622-CF9D2710F52C}" type="presParOf" srcId="{ADC0C8E2-7E70-4EF0-A7EC-C02C47C0928C}" destId="{1C593591-9040-41F2-A5ED-45C0533F7F9D}" srcOrd="8" destOrd="0" presId="urn:microsoft.com/office/officeart/2005/8/layout/default#1"/>
    <dgm:cxn modelId="{10EE24BA-E8D6-4D28-A459-293E49C42011}" type="presParOf" srcId="{ADC0C8E2-7E70-4EF0-A7EC-C02C47C0928C}" destId="{DD05179A-FC0D-4F5E-80BA-536548EA948F}" srcOrd="9" destOrd="0" presId="urn:microsoft.com/office/officeart/2005/8/layout/default#1"/>
    <dgm:cxn modelId="{0A37054B-ADC1-4A6A-87CB-90685649ACEC}" type="presParOf" srcId="{ADC0C8E2-7E70-4EF0-A7EC-C02C47C0928C}" destId="{5AE1D155-C4E5-49BC-AC29-CA093C15BD36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0980BB1-A4F0-4603-91BB-F4C6EE99AB97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09D4C4B0-FA09-40FE-879C-1E77CC638639}">
      <dgm:prSet phldrT="[Текст]"/>
      <dgm:spPr/>
      <dgm:t>
        <a:bodyPr/>
        <a:lstStyle/>
        <a:p>
          <a:r>
            <a:rPr lang="ru-RU" dirty="0" smtClean="0"/>
            <a:t>Функциональные обязанности</a:t>
          </a:r>
          <a:endParaRPr lang="ru-RU" dirty="0"/>
        </a:p>
      </dgm:t>
    </dgm:pt>
    <dgm:pt modelId="{D0EAA730-A427-4D45-AFAC-3901FF21ABA0}" type="sibTrans" cxnId="{D74F5F10-524D-4E05-B3DF-4AACB57DE1D2}">
      <dgm:prSet/>
      <dgm:spPr/>
      <dgm:t>
        <a:bodyPr/>
        <a:lstStyle/>
        <a:p>
          <a:endParaRPr lang="ru-RU"/>
        </a:p>
      </dgm:t>
    </dgm:pt>
    <dgm:pt modelId="{BF78DB01-CC83-4AF4-A605-FA363963C6F4}" type="parTrans" cxnId="{D74F5F10-524D-4E05-B3DF-4AACB57DE1D2}">
      <dgm:prSet/>
      <dgm:spPr/>
      <dgm:t>
        <a:bodyPr/>
        <a:lstStyle/>
        <a:p>
          <a:endParaRPr lang="ru-RU"/>
        </a:p>
      </dgm:t>
    </dgm:pt>
    <dgm:pt modelId="{FF7EDBC7-B905-44C2-A34C-64A60B0EBCE1}">
      <dgm:prSet phldrT="[Текст]"/>
      <dgm:spPr/>
      <dgm:t>
        <a:bodyPr/>
        <a:lstStyle/>
        <a:p>
          <a:r>
            <a:rPr lang="ru-RU" dirty="0" smtClean="0"/>
            <a:t>Учитель-предметник</a:t>
          </a:r>
          <a:endParaRPr lang="ru-RU" dirty="0"/>
        </a:p>
      </dgm:t>
    </dgm:pt>
    <dgm:pt modelId="{607743D1-A22A-4408-82A2-9B3CDA29254F}" type="sibTrans" cxnId="{7478D84A-70EE-4CCB-AAC4-1AAEEAA6549D}">
      <dgm:prSet/>
      <dgm:spPr/>
      <dgm:t>
        <a:bodyPr/>
        <a:lstStyle/>
        <a:p>
          <a:endParaRPr lang="ru-RU"/>
        </a:p>
      </dgm:t>
    </dgm:pt>
    <dgm:pt modelId="{BD674017-CD24-4DC9-B97B-6ADEBC73CB78}" type="parTrans" cxnId="{7478D84A-70EE-4CCB-AAC4-1AAEEAA6549D}">
      <dgm:prSet/>
      <dgm:spPr/>
      <dgm:t>
        <a:bodyPr/>
        <a:lstStyle/>
        <a:p>
          <a:endParaRPr lang="ru-RU"/>
        </a:p>
      </dgm:t>
    </dgm:pt>
    <dgm:pt modelId="{2AF6C076-18EE-44A1-B7BA-C974C4D402A2}">
      <dgm:prSet/>
      <dgm:spPr/>
      <dgm:t>
        <a:bodyPr/>
        <a:lstStyle/>
        <a:p>
          <a:r>
            <a:rPr lang="ru-RU" dirty="0" smtClean="0"/>
            <a:t>обеспечивает отработку в урочное время, информирует родителей.</a:t>
          </a:r>
          <a:endParaRPr lang="ru-RU" dirty="0"/>
        </a:p>
      </dgm:t>
    </dgm:pt>
    <dgm:pt modelId="{FAA77410-8D91-43D4-983D-234F35330C8D}" type="sibTrans" cxnId="{E27C434E-ACD0-4A6B-AC27-1A70FC00A747}">
      <dgm:prSet/>
      <dgm:spPr/>
      <dgm:t>
        <a:bodyPr/>
        <a:lstStyle/>
        <a:p>
          <a:endParaRPr lang="ru-RU"/>
        </a:p>
      </dgm:t>
    </dgm:pt>
    <dgm:pt modelId="{A3EFACC6-87ED-4E79-B2E1-2765CB57B70F}" type="parTrans" cxnId="{E27C434E-ACD0-4A6B-AC27-1A70FC00A747}">
      <dgm:prSet/>
      <dgm:spPr/>
      <dgm:t>
        <a:bodyPr/>
        <a:lstStyle/>
        <a:p>
          <a:endParaRPr lang="ru-RU"/>
        </a:p>
      </dgm:t>
    </dgm:pt>
    <dgm:pt modelId="{683D10F3-7399-4800-8A15-8FB30F6D7BBE}">
      <dgm:prSet phldrT="[Текст]"/>
      <dgm:spPr/>
      <dgm:t>
        <a:bodyPr/>
        <a:lstStyle/>
        <a:p>
          <a:r>
            <a:rPr lang="ru-RU" dirty="0" smtClean="0"/>
            <a:t>Классный руководитель</a:t>
          </a:r>
          <a:endParaRPr lang="ru-RU" dirty="0"/>
        </a:p>
      </dgm:t>
    </dgm:pt>
    <dgm:pt modelId="{6421C7EF-CFE9-44F8-8CD6-9E4D9A6FEC66}" type="sibTrans" cxnId="{4A5FC9BC-5867-4C12-9886-95DEA43F1A8A}">
      <dgm:prSet/>
      <dgm:spPr/>
      <dgm:t>
        <a:bodyPr/>
        <a:lstStyle/>
        <a:p>
          <a:endParaRPr lang="ru-RU"/>
        </a:p>
      </dgm:t>
    </dgm:pt>
    <dgm:pt modelId="{785232B6-64FA-4C28-B181-E97B5D93ECCA}" type="parTrans" cxnId="{4A5FC9BC-5867-4C12-9886-95DEA43F1A8A}">
      <dgm:prSet/>
      <dgm:spPr/>
      <dgm:t>
        <a:bodyPr/>
        <a:lstStyle/>
        <a:p>
          <a:endParaRPr lang="ru-RU"/>
        </a:p>
      </dgm:t>
    </dgm:pt>
    <dgm:pt modelId="{98ECFC64-A93C-41AA-8C7F-E9942746184C}">
      <dgm:prSet/>
      <dgm:spPr/>
      <dgm:t>
        <a:bodyPr/>
        <a:lstStyle/>
        <a:p>
          <a:r>
            <a:rPr lang="ru-RU" dirty="0" smtClean="0"/>
            <a:t>информирует учеников и родителей о сроках проведения и о результатах сдачи ОМ, оказывает помощь учителю в организации сдачи ОМ. </a:t>
          </a:r>
          <a:endParaRPr lang="ru-RU" dirty="0"/>
        </a:p>
      </dgm:t>
    </dgm:pt>
    <dgm:pt modelId="{2B90D0AC-5815-4EEA-B914-E43FC0D32247}" type="sibTrans" cxnId="{31D4C75B-B1B6-480D-B239-8EEC7C52A35A}">
      <dgm:prSet/>
      <dgm:spPr/>
      <dgm:t>
        <a:bodyPr/>
        <a:lstStyle/>
        <a:p>
          <a:endParaRPr lang="ru-RU"/>
        </a:p>
      </dgm:t>
    </dgm:pt>
    <dgm:pt modelId="{5C2F5EDF-E07D-43B5-A91B-D8198363FEB4}" type="parTrans" cxnId="{31D4C75B-B1B6-480D-B239-8EEC7C52A35A}">
      <dgm:prSet/>
      <dgm:spPr/>
      <dgm:t>
        <a:bodyPr/>
        <a:lstStyle/>
        <a:p>
          <a:endParaRPr lang="ru-RU"/>
        </a:p>
      </dgm:t>
    </dgm:pt>
    <dgm:pt modelId="{A3CE68FB-D121-4E89-A44D-FD9EFEB8D449}">
      <dgm:prSet/>
      <dgm:spPr/>
      <dgm:t>
        <a:bodyPr/>
        <a:lstStyle/>
        <a:p>
          <a:r>
            <a:rPr lang="ru-RU" dirty="0" smtClean="0"/>
            <a:t>организует проведения ОМ, выявляет учащихся «группа риска», организует дальнейшую работу с учениками и  их родителями</a:t>
          </a:r>
          <a:endParaRPr lang="ru-RU" dirty="0"/>
        </a:p>
      </dgm:t>
    </dgm:pt>
    <dgm:pt modelId="{9E788855-6ACD-4EF5-8EEC-451179310D60}" type="sibTrans" cxnId="{975289CC-A924-4BC0-871B-BE31B5F53B13}">
      <dgm:prSet/>
      <dgm:spPr/>
      <dgm:t>
        <a:bodyPr/>
        <a:lstStyle/>
        <a:p>
          <a:endParaRPr lang="ru-RU"/>
        </a:p>
      </dgm:t>
    </dgm:pt>
    <dgm:pt modelId="{3129ABF2-7DFE-461B-9CD6-91851135EA02}" type="parTrans" cxnId="{975289CC-A924-4BC0-871B-BE31B5F53B13}">
      <dgm:prSet/>
      <dgm:spPr/>
      <dgm:t>
        <a:bodyPr/>
        <a:lstStyle/>
        <a:p>
          <a:endParaRPr lang="ru-RU"/>
        </a:p>
      </dgm:t>
    </dgm:pt>
    <dgm:pt modelId="{23866087-E34E-4F2B-8548-0BA08A6400DA}">
      <dgm:prSet phldrT="[Текст]"/>
      <dgm:spPr/>
      <dgm:t>
        <a:bodyPr/>
        <a:lstStyle/>
        <a:p>
          <a:r>
            <a:rPr lang="ru-RU" dirty="0" smtClean="0"/>
            <a:t>Заместитель директора</a:t>
          </a:r>
          <a:endParaRPr lang="ru-RU" dirty="0"/>
        </a:p>
      </dgm:t>
    </dgm:pt>
    <dgm:pt modelId="{BB265696-372E-477A-91F9-369AFCDCCEC0}" type="sibTrans" cxnId="{6D56C958-A983-42DD-B858-35117B8D075C}">
      <dgm:prSet/>
      <dgm:spPr/>
      <dgm:t>
        <a:bodyPr/>
        <a:lstStyle/>
        <a:p>
          <a:endParaRPr lang="ru-RU"/>
        </a:p>
      </dgm:t>
    </dgm:pt>
    <dgm:pt modelId="{238488B4-7505-4834-B332-3F07C31CD3AF}" type="parTrans" cxnId="{6D56C958-A983-42DD-B858-35117B8D075C}">
      <dgm:prSet/>
      <dgm:spPr/>
      <dgm:t>
        <a:bodyPr/>
        <a:lstStyle/>
        <a:p>
          <a:endParaRPr lang="ru-RU"/>
        </a:p>
      </dgm:t>
    </dgm:pt>
    <dgm:pt modelId="{F631534C-81D5-4EBB-B292-7CBF75D3D04E}" type="pres">
      <dgm:prSet presAssocID="{E0980BB1-A4F0-4603-91BB-F4C6EE99AB9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6F3DBB-7C4B-463B-A647-D72EF109A34A}" type="pres">
      <dgm:prSet presAssocID="{09D4C4B0-FA09-40FE-879C-1E77CC638639}" presName="root1" presStyleCnt="0"/>
      <dgm:spPr/>
    </dgm:pt>
    <dgm:pt modelId="{2F30D610-6964-4A37-919F-F80375ADC496}" type="pres">
      <dgm:prSet presAssocID="{09D4C4B0-FA09-40FE-879C-1E77CC63863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A7B690-9CFC-447F-82BE-A49A2113A545}" type="pres">
      <dgm:prSet presAssocID="{09D4C4B0-FA09-40FE-879C-1E77CC638639}" presName="level2hierChild" presStyleCnt="0"/>
      <dgm:spPr/>
    </dgm:pt>
    <dgm:pt modelId="{1A5A14C3-900C-4F13-9659-3EA0ACE03867}" type="pres">
      <dgm:prSet presAssocID="{BD674017-CD24-4DC9-B97B-6ADEBC73CB78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A237A8FE-1F29-49AF-B6ED-4F44141E8C89}" type="pres">
      <dgm:prSet presAssocID="{BD674017-CD24-4DC9-B97B-6ADEBC73CB78}" presName="connTx" presStyleLbl="parChTrans1D2" presStyleIdx="0" presStyleCnt="3"/>
      <dgm:spPr/>
      <dgm:t>
        <a:bodyPr/>
        <a:lstStyle/>
        <a:p>
          <a:endParaRPr lang="ru-RU"/>
        </a:p>
      </dgm:t>
    </dgm:pt>
    <dgm:pt modelId="{6B06FD99-2ED2-48D7-B257-C6CC6523FB96}" type="pres">
      <dgm:prSet presAssocID="{FF7EDBC7-B905-44C2-A34C-64A60B0EBCE1}" presName="root2" presStyleCnt="0"/>
      <dgm:spPr/>
    </dgm:pt>
    <dgm:pt modelId="{7F9AFE92-F358-4926-B681-23B48E75EC88}" type="pres">
      <dgm:prSet presAssocID="{FF7EDBC7-B905-44C2-A34C-64A60B0EBCE1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53430F-8E4B-4CB6-83CE-9765CF2CE8CD}" type="pres">
      <dgm:prSet presAssocID="{FF7EDBC7-B905-44C2-A34C-64A60B0EBCE1}" presName="level3hierChild" presStyleCnt="0"/>
      <dgm:spPr/>
    </dgm:pt>
    <dgm:pt modelId="{20A59D1A-C2AB-43CB-847B-2D7D857F6612}" type="pres">
      <dgm:prSet presAssocID="{A3EFACC6-87ED-4E79-B2E1-2765CB57B70F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6965565D-CFE9-4EA3-AA8C-8F3EB9EBF663}" type="pres">
      <dgm:prSet presAssocID="{A3EFACC6-87ED-4E79-B2E1-2765CB57B70F}" presName="connTx" presStyleLbl="parChTrans1D3" presStyleIdx="0" presStyleCnt="3"/>
      <dgm:spPr/>
      <dgm:t>
        <a:bodyPr/>
        <a:lstStyle/>
        <a:p>
          <a:endParaRPr lang="ru-RU"/>
        </a:p>
      </dgm:t>
    </dgm:pt>
    <dgm:pt modelId="{79FD2A68-DDCE-4F68-B1E8-1B6C5D16A321}" type="pres">
      <dgm:prSet presAssocID="{2AF6C076-18EE-44A1-B7BA-C974C4D402A2}" presName="root2" presStyleCnt="0"/>
      <dgm:spPr/>
    </dgm:pt>
    <dgm:pt modelId="{C8EE7A23-A718-4447-9211-59958518116C}" type="pres">
      <dgm:prSet presAssocID="{2AF6C076-18EE-44A1-B7BA-C974C4D402A2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3BBD59-9520-43A1-8100-733D77CB0267}" type="pres">
      <dgm:prSet presAssocID="{2AF6C076-18EE-44A1-B7BA-C974C4D402A2}" presName="level3hierChild" presStyleCnt="0"/>
      <dgm:spPr/>
    </dgm:pt>
    <dgm:pt modelId="{6EC4BDD6-5070-4C1D-AF72-C76F11050F4B}" type="pres">
      <dgm:prSet presAssocID="{785232B6-64FA-4C28-B181-E97B5D93ECCA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BF167107-AA13-461E-8AF3-627CB79E1D56}" type="pres">
      <dgm:prSet presAssocID="{785232B6-64FA-4C28-B181-E97B5D93ECCA}" presName="connTx" presStyleLbl="parChTrans1D2" presStyleIdx="1" presStyleCnt="3"/>
      <dgm:spPr/>
      <dgm:t>
        <a:bodyPr/>
        <a:lstStyle/>
        <a:p>
          <a:endParaRPr lang="ru-RU"/>
        </a:p>
      </dgm:t>
    </dgm:pt>
    <dgm:pt modelId="{64623628-10D0-46CC-8D13-8179D1185FFD}" type="pres">
      <dgm:prSet presAssocID="{683D10F3-7399-4800-8A15-8FB30F6D7BBE}" presName="root2" presStyleCnt="0"/>
      <dgm:spPr/>
    </dgm:pt>
    <dgm:pt modelId="{A2737581-1CBB-41D8-BC67-22E6EB2286C1}" type="pres">
      <dgm:prSet presAssocID="{683D10F3-7399-4800-8A15-8FB30F6D7BBE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1B808F-64BD-42C3-B9B5-311D7E6AC793}" type="pres">
      <dgm:prSet presAssocID="{683D10F3-7399-4800-8A15-8FB30F6D7BBE}" presName="level3hierChild" presStyleCnt="0"/>
      <dgm:spPr/>
    </dgm:pt>
    <dgm:pt modelId="{4D7C6E96-FFD5-463D-9036-C40D445C385B}" type="pres">
      <dgm:prSet presAssocID="{5C2F5EDF-E07D-43B5-A91B-D8198363FEB4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820A1AC2-A849-405D-8B6A-2A0128FDD22D}" type="pres">
      <dgm:prSet presAssocID="{5C2F5EDF-E07D-43B5-A91B-D8198363FEB4}" presName="connTx" presStyleLbl="parChTrans1D3" presStyleIdx="1" presStyleCnt="3"/>
      <dgm:spPr/>
      <dgm:t>
        <a:bodyPr/>
        <a:lstStyle/>
        <a:p>
          <a:endParaRPr lang="ru-RU"/>
        </a:p>
      </dgm:t>
    </dgm:pt>
    <dgm:pt modelId="{7E56C9CA-F57A-4D57-AABC-BF748D66BD3D}" type="pres">
      <dgm:prSet presAssocID="{98ECFC64-A93C-41AA-8C7F-E9942746184C}" presName="root2" presStyleCnt="0"/>
      <dgm:spPr/>
    </dgm:pt>
    <dgm:pt modelId="{5F4CB9DC-88D3-459A-B4CE-AEB4ED492F9B}" type="pres">
      <dgm:prSet presAssocID="{98ECFC64-A93C-41AA-8C7F-E9942746184C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7A5CAE-12E4-4F5B-9AFA-072B7F07B74D}" type="pres">
      <dgm:prSet presAssocID="{98ECFC64-A93C-41AA-8C7F-E9942746184C}" presName="level3hierChild" presStyleCnt="0"/>
      <dgm:spPr/>
    </dgm:pt>
    <dgm:pt modelId="{8828F2F1-BC54-4E9F-914C-A3D30857688A}" type="pres">
      <dgm:prSet presAssocID="{238488B4-7505-4834-B332-3F07C31CD3AF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9B9E6B2E-EA8B-4AEC-BFA3-70028448E28E}" type="pres">
      <dgm:prSet presAssocID="{238488B4-7505-4834-B332-3F07C31CD3AF}" presName="connTx" presStyleLbl="parChTrans1D2" presStyleIdx="2" presStyleCnt="3"/>
      <dgm:spPr/>
      <dgm:t>
        <a:bodyPr/>
        <a:lstStyle/>
        <a:p>
          <a:endParaRPr lang="ru-RU"/>
        </a:p>
      </dgm:t>
    </dgm:pt>
    <dgm:pt modelId="{B52736A2-766E-4B6F-8086-2FDCA5102248}" type="pres">
      <dgm:prSet presAssocID="{23866087-E34E-4F2B-8548-0BA08A6400DA}" presName="root2" presStyleCnt="0"/>
      <dgm:spPr/>
    </dgm:pt>
    <dgm:pt modelId="{D51FB34D-C533-46AC-89F8-193DA263DF26}" type="pres">
      <dgm:prSet presAssocID="{23866087-E34E-4F2B-8548-0BA08A6400DA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ED2087-4CEA-473F-80B0-F0018880B035}" type="pres">
      <dgm:prSet presAssocID="{23866087-E34E-4F2B-8548-0BA08A6400DA}" presName="level3hierChild" presStyleCnt="0"/>
      <dgm:spPr/>
    </dgm:pt>
    <dgm:pt modelId="{6A00FDAA-5DBB-48EC-804D-7D5DE6A530DD}" type="pres">
      <dgm:prSet presAssocID="{3129ABF2-7DFE-461B-9CD6-91851135EA02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072066AA-8B31-4A87-A9D6-E22A25DEFC4C}" type="pres">
      <dgm:prSet presAssocID="{3129ABF2-7DFE-461B-9CD6-91851135EA02}" presName="connTx" presStyleLbl="parChTrans1D3" presStyleIdx="2" presStyleCnt="3"/>
      <dgm:spPr/>
      <dgm:t>
        <a:bodyPr/>
        <a:lstStyle/>
        <a:p>
          <a:endParaRPr lang="ru-RU"/>
        </a:p>
      </dgm:t>
    </dgm:pt>
    <dgm:pt modelId="{256E81EA-2E5A-4927-B876-92F4295E6CA0}" type="pres">
      <dgm:prSet presAssocID="{A3CE68FB-D121-4E89-A44D-FD9EFEB8D449}" presName="root2" presStyleCnt="0"/>
      <dgm:spPr/>
    </dgm:pt>
    <dgm:pt modelId="{6868E09F-C11D-4289-8855-0072A5AA88E7}" type="pres">
      <dgm:prSet presAssocID="{A3CE68FB-D121-4E89-A44D-FD9EFEB8D449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0DBE540-977F-42E9-99F6-A09A4B6B2075}" type="pres">
      <dgm:prSet presAssocID="{A3CE68FB-D121-4E89-A44D-FD9EFEB8D449}" presName="level3hierChild" presStyleCnt="0"/>
      <dgm:spPr/>
    </dgm:pt>
  </dgm:ptLst>
  <dgm:cxnLst>
    <dgm:cxn modelId="{1EC57326-6BF3-4143-B74F-EBFAC69B90ED}" type="presOf" srcId="{5C2F5EDF-E07D-43B5-A91B-D8198363FEB4}" destId="{4D7C6E96-FFD5-463D-9036-C40D445C385B}" srcOrd="0" destOrd="0" presId="urn:microsoft.com/office/officeart/2008/layout/HorizontalMultiLevelHierarchy"/>
    <dgm:cxn modelId="{45A1CAFC-F40A-4318-9A3E-8C53DB1CE513}" type="presOf" srcId="{5C2F5EDF-E07D-43B5-A91B-D8198363FEB4}" destId="{820A1AC2-A849-405D-8B6A-2A0128FDD22D}" srcOrd="1" destOrd="0" presId="urn:microsoft.com/office/officeart/2008/layout/HorizontalMultiLevelHierarchy"/>
    <dgm:cxn modelId="{B28E48D9-F1B4-4B05-ABAC-B42F5142212D}" type="presOf" srcId="{BD674017-CD24-4DC9-B97B-6ADEBC73CB78}" destId="{1A5A14C3-900C-4F13-9659-3EA0ACE03867}" srcOrd="0" destOrd="0" presId="urn:microsoft.com/office/officeart/2008/layout/HorizontalMultiLevelHierarchy"/>
    <dgm:cxn modelId="{99D2C4B8-3177-4EB1-B89A-22B921B72FFF}" type="presOf" srcId="{3129ABF2-7DFE-461B-9CD6-91851135EA02}" destId="{6A00FDAA-5DBB-48EC-804D-7D5DE6A530DD}" srcOrd="0" destOrd="0" presId="urn:microsoft.com/office/officeart/2008/layout/HorizontalMultiLevelHierarchy"/>
    <dgm:cxn modelId="{FA35C403-06EC-45E0-9C86-4EA1CA85ED92}" type="presOf" srcId="{FF7EDBC7-B905-44C2-A34C-64A60B0EBCE1}" destId="{7F9AFE92-F358-4926-B681-23B48E75EC88}" srcOrd="0" destOrd="0" presId="urn:microsoft.com/office/officeart/2008/layout/HorizontalMultiLevelHierarchy"/>
    <dgm:cxn modelId="{D5AAB872-36AE-4142-806E-3B8B2A54337A}" type="presOf" srcId="{BD674017-CD24-4DC9-B97B-6ADEBC73CB78}" destId="{A237A8FE-1F29-49AF-B6ED-4F44141E8C89}" srcOrd="1" destOrd="0" presId="urn:microsoft.com/office/officeart/2008/layout/HorizontalMultiLevelHierarchy"/>
    <dgm:cxn modelId="{DB852D20-50B8-4F96-A027-101D7A1B4218}" type="presOf" srcId="{3129ABF2-7DFE-461B-9CD6-91851135EA02}" destId="{072066AA-8B31-4A87-A9D6-E22A25DEFC4C}" srcOrd="1" destOrd="0" presId="urn:microsoft.com/office/officeart/2008/layout/HorizontalMultiLevelHierarchy"/>
    <dgm:cxn modelId="{B57FE298-AB2B-42A5-BB9B-635625284311}" type="presOf" srcId="{09D4C4B0-FA09-40FE-879C-1E77CC638639}" destId="{2F30D610-6964-4A37-919F-F80375ADC496}" srcOrd="0" destOrd="0" presId="urn:microsoft.com/office/officeart/2008/layout/HorizontalMultiLevelHierarchy"/>
    <dgm:cxn modelId="{4F4A191F-EC03-4C6B-855D-E346FACE3438}" type="presOf" srcId="{A3EFACC6-87ED-4E79-B2E1-2765CB57B70F}" destId="{20A59D1A-C2AB-43CB-847B-2D7D857F6612}" srcOrd="0" destOrd="0" presId="urn:microsoft.com/office/officeart/2008/layout/HorizontalMultiLevelHierarchy"/>
    <dgm:cxn modelId="{0A9C4ABD-7168-4DA8-B4EB-F20CDF825CC8}" type="presOf" srcId="{238488B4-7505-4834-B332-3F07C31CD3AF}" destId="{8828F2F1-BC54-4E9F-914C-A3D30857688A}" srcOrd="0" destOrd="0" presId="urn:microsoft.com/office/officeart/2008/layout/HorizontalMultiLevelHierarchy"/>
    <dgm:cxn modelId="{F997959E-0A8F-4814-AA18-07D91FFBF033}" type="presOf" srcId="{2AF6C076-18EE-44A1-B7BA-C974C4D402A2}" destId="{C8EE7A23-A718-4447-9211-59958518116C}" srcOrd="0" destOrd="0" presId="urn:microsoft.com/office/officeart/2008/layout/HorizontalMultiLevelHierarchy"/>
    <dgm:cxn modelId="{24535091-02E4-4473-9DB1-CC6835784261}" type="presOf" srcId="{785232B6-64FA-4C28-B181-E97B5D93ECCA}" destId="{6EC4BDD6-5070-4C1D-AF72-C76F11050F4B}" srcOrd="0" destOrd="0" presId="urn:microsoft.com/office/officeart/2008/layout/HorizontalMultiLevelHierarchy"/>
    <dgm:cxn modelId="{EC062D51-E238-41C1-8E15-B9EBDC888536}" type="presOf" srcId="{785232B6-64FA-4C28-B181-E97B5D93ECCA}" destId="{BF167107-AA13-461E-8AF3-627CB79E1D56}" srcOrd="1" destOrd="0" presId="urn:microsoft.com/office/officeart/2008/layout/HorizontalMultiLevelHierarchy"/>
    <dgm:cxn modelId="{8486F455-82EF-48EF-95B1-E803B71582A9}" type="presOf" srcId="{683D10F3-7399-4800-8A15-8FB30F6D7BBE}" destId="{A2737581-1CBB-41D8-BC67-22E6EB2286C1}" srcOrd="0" destOrd="0" presId="urn:microsoft.com/office/officeart/2008/layout/HorizontalMultiLevelHierarchy"/>
    <dgm:cxn modelId="{627450DD-2F0A-4739-AAAF-D9B9E2044E9B}" type="presOf" srcId="{98ECFC64-A93C-41AA-8C7F-E9942746184C}" destId="{5F4CB9DC-88D3-459A-B4CE-AEB4ED492F9B}" srcOrd="0" destOrd="0" presId="urn:microsoft.com/office/officeart/2008/layout/HorizontalMultiLevelHierarchy"/>
    <dgm:cxn modelId="{E27C434E-ACD0-4A6B-AC27-1A70FC00A747}" srcId="{FF7EDBC7-B905-44C2-A34C-64A60B0EBCE1}" destId="{2AF6C076-18EE-44A1-B7BA-C974C4D402A2}" srcOrd="0" destOrd="0" parTransId="{A3EFACC6-87ED-4E79-B2E1-2765CB57B70F}" sibTransId="{FAA77410-8D91-43D4-983D-234F35330C8D}"/>
    <dgm:cxn modelId="{CD04A471-3AA5-4DE5-BE86-033F8AA50EE2}" type="presOf" srcId="{A3CE68FB-D121-4E89-A44D-FD9EFEB8D449}" destId="{6868E09F-C11D-4289-8855-0072A5AA88E7}" srcOrd="0" destOrd="0" presId="urn:microsoft.com/office/officeart/2008/layout/HorizontalMultiLevelHierarchy"/>
    <dgm:cxn modelId="{59CCAF5D-3B19-4744-A36A-387200F600E2}" type="presOf" srcId="{238488B4-7505-4834-B332-3F07C31CD3AF}" destId="{9B9E6B2E-EA8B-4AEC-BFA3-70028448E28E}" srcOrd="1" destOrd="0" presId="urn:microsoft.com/office/officeart/2008/layout/HorizontalMultiLevelHierarchy"/>
    <dgm:cxn modelId="{6D56C958-A983-42DD-B858-35117B8D075C}" srcId="{09D4C4B0-FA09-40FE-879C-1E77CC638639}" destId="{23866087-E34E-4F2B-8548-0BA08A6400DA}" srcOrd="2" destOrd="0" parTransId="{238488B4-7505-4834-B332-3F07C31CD3AF}" sibTransId="{BB265696-372E-477A-91F9-369AFCDCCEC0}"/>
    <dgm:cxn modelId="{40A70BBD-FE0A-4B87-BF51-900E9452AD24}" type="presOf" srcId="{A3EFACC6-87ED-4E79-B2E1-2765CB57B70F}" destId="{6965565D-CFE9-4EA3-AA8C-8F3EB9EBF663}" srcOrd="1" destOrd="0" presId="urn:microsoft.com/office/officeart/2008/layout/HorizontalMultiLevelHierarchy"/>
    <dgm:cxn modelId="{975289CC-A924-4BC0-871B-BE31B5F53B13}" srcId="{23866087-E34E-4F2B-8548-0BA08A6400DA}" destId="{A3CE68FB-D121-4E89-A44D-FD9EFEB8D449}" srcOrd="0" destOrd="0" parTransId="{3129ABF2-7DFE-461B-9CD6-91851135EA02}" sibTransId="{9E788855-6ACD-4EF5-8EEC-451179310D60}"/>
    <dgm:cxn modelId="{7478D84A-70EE-4CCB-AAC4-1AAEEAA6549D}" srcId="{09D4C4B0-FA09-40FE-879C-1E77CC638639}" destId="{FF7EDBC7-B905-44C2-A34C-64A60B0EBCE1}" srcOrd="0" destOrd="0" parTransId="{BD674017-CD24-4DC9-B97B-6ADEBC73CB78}" sibTransId="{607743D1-A22A-4408-82A2-9B3CDA29254F}"/>
    <dgm:cxn modelId="{D74F5F10-524D-4E05-B3DF-4AACB57DE1D2}" srcId="{E0980BB1-A4F0-4603-91BB-F4C6EE99AB97}" destId="{09D4C4B0-FA09-40FE-879C-1E77CC638639}" srcOrd="0" destOrd="0" parTransId="{BF78DB01-CC83-4AF4-A605-FA363963C6F4}" sibTransId="{D0EAA730-A427-4D45-AFAC-3901FF21ABA0}"/>
    <dgm:cxn modelId="{F3D816C7-6DCB-4048-8792-5006247213CF}" type="presOf" srcId="{23866087-E34E-4F2B-8548-0BA08A6400DA}" destId="{D51FB34D-C533-46AC-89F8-193DA263DF26}" srcOrd="0" destOrd="0" presId="urn:microsoft.com/office/officeart/2008/layout/HorizontalMultiLevelHierarchy"/>
    <dgm:cxn modelId="{31D4C75B-B1B6-480D-B239-8EEC7C52A35A}" srcId="{683D10F3-7399-4800-8A15-8FB30F6D7BBE}" destId="{98ECFC64-A93C-41AA-8C7F-E9942746184C}" srcOrd="0" destOrd="0" parTransId="{5C2F5EDF-E07D-43B5-A91B-D8198363FEB4}" sibTransId="{2B90D0AC-5815-4EEA-B914-E43FC0D32247}"/>
    <dgm:cxn modelId="{4A5FC9BC-5867-4C12-9886-95DEA43F1A8A}" srcId="{09D4C4B0-FA09-40FE-879C-1E77CC638639}" destId="{683D10F3-7399-4800-8A15-8FB30F6D7BBE}" srcOrd="1" destOrd="0" parTransId="{785232B6-64FA-4C28-B181-E97B5D93ECCA}" sibTransId="{6421C7EF-CFE9-44F8-8CD6-9E4D9A6FEC66}"/>
    <dgm:cxn modelId="{01EAA512-9E3F-4AAA-9F92-811B5C8E7EC4}" type="presOf" srcId="{E0980BB1-A4F0-4603-91BB-F4C6EE99AB97}" destId="{F631534C-81D5-4EBB-B292-7CBF75D3D04E}" srcOrd="0" destOrd="0" presId="urn:microsoft.com/office/officeart/2008/layout/HorizontalMultiLevelHierarchy"/>
    <dgm:cxn modelId="{DC8ACC52-27F0-44A5-AAC5-A82BEF4E8E3E}" type="presParOf" srcId="{F631534C-81D5-4EBB-B292-7CBF75D3D04E}" destId="{B56F3DBB-7C4B-463B-A647-D72EF109A34A}" srcOrd="0" destOrd="0" presId="urn:microsoft.com/office/officeart/2008/layout/HorizontalMultiLevelHierarchy"/>
    <dgm:cxn modelId="{5DE29469-E5D5-4DE7-8D4E-06C7325AF2D9}" type="presParOf" srcId="{B56F3DBB-7C4B-463B-A647-D72EF109A34A}" destId="{2F30D610-6964-4A37-919F-F80375ADC496}" srcOrd="0" destOrd="0" presId="urn:microsoft.com/office/officeart/2008/layout/HorizontalMultiLevelHierarchy"/>
    <dgm:cxn modelId="{F062F4BC-EE9D-4EEF-A04E-1B9EFF424A6F}" type="presParOf" srcId="{B56F3DBB-7C4B-463B-A647-D72EF109A34A}" destId="{EFA7B690-9CFC-447F-82BE-A49A2113A545}" srcOrd="1" destOrd="0" presId="urn:microsoft.com/office/officeart/2008/layout/HorizontalMultiLevelHierarchy"/>
    <dgm:cxn modelId="{A593A56F-1302-4516-8AAC-98B5549A5184}" type="presParOf" srcId="{EFA7B690-9CFC-447F-82BE-A49A2113A545}" destId="{1A5A14C3-900C-4F13-9659-3EA0ACE03867}" srcOrd="0" destOrd="0" presId="urn:microsoft.com/office/officeart/2008/layout/HorizontalMultiLevelHierarchy"/>
    <dgm:cxn modelId="{FBDC1E51-B605-43CC-AABB-C06008A7508C}" type="presParOf" srcId="{1A5A14C3-900C-4F13-9659-3EA0ACE03867}" destId="{A237A8FE-1F29-49AF-B6ED-4F44141E8C89}" srcOrd="0" destOrd="0" presId="urn:microsoft.com/office/officeart/2008/layout/HorizontalMultiLevelHierarchy"/>
    <dgm:cxn modelId="{7BDCE051-B375-4BBE-A85A-E4B74152D546}" type="presParOf" srcId="{EFA7B690-9CFC-447F-82BE-A49A2113A545}" destId="{6B06FD99-2ED2-48D7-B257-C6CC6523FB96}" srcOrd="1" destOrd="0" presId="urn:microsoft.com/office/officeart/2008/layout/HorizontalMultiLevelHierarchy"/>
    <dgm:cxn modelId="{D9E0A38A-912E-429F-9C7D-872B268D5985}" type="presParOf" srcId="{6B06FD99-2ED2-48D7-B257-C6CC6523FB96}" destId="{7F9AFE92-F358-4926-B681-23B48E75EC88}" srcOrd="0" destOrd="0" presId="urn:microsoft.com/office/officeart/2008/layout/HorizontalMultiLevelHierarchy"/>
    <dgm:cxn modelId="{1645C481-BBFE-46CE-B181-10B26D74C1D3}" type="presParOf" srcId="{6B06FD99-2ED2-48D7-B257-C6CC6523FB96}" destId="{0353430F-8E4B-4CB6-83CE-9765CF2CE8CD}" srcOrd="1" destOrd="0" presId="urn:microsoft.com/office/officeart/2008/layout/HorizontalMultiLevelHierarchy"/>
    <dgm:cxn modelId="{044019D3-5BD8-45F4-994C-DE09244C11DC}" type="presParOf" srcId="{0353430F-8E4B-4CB6-83CE-9765CF2CE8CD}" destId="{20A59D1A-C2AB-43CB-847B-2D7D857F6612}" srcOrd="0" destOrd="0" presId="urn:microsoft.com/office/officeart/2008/layout/HorizontalMultiLevelHierarchy"/>
    <dgm:cxn modelId="{10C81FA9-B760-4528-BD5D-6DFAD6B4373D}" type="presParOf" srcId="{20A59D1A-C2AB-43CB-847B-2D7D857F6612}" destId="{6965565D-CFE9-4EA3-AA8C-8F3EB9EBF663}" srcOrd="0" destOrd="0" presId="urn:microsoft.com/office/officeart/2008/layout/HorizontalMultiLevelHierarchy"/>
    <dgm:cxn modelId="{3F6E3AEF-5577-4BC7-AAEB-6D1AA805A349}" type="presParOf" srcId="{0353430F-8E4B-4CB6-83CE-9765CF2CE8CD}" destId="{79FD2A68-DDCE-4F68-B1E8-1B6C5D16A321}" srcOrd="1" destOrd="0" presId="urn:microsoft.com/office/officeart/2008/layout/HorizontalMultiLevelHierarchy"/>
    <dgm:cxn modelId="{9D513741-E1D0-4D9E-9CAE-7BD661EB6D17}" type="presParOf" srcId="{79FD2A68-DDCE-4F68-B1E8-1B6C5D16A321}" destId="{C8EE7A23-A718-4447-9211-59958518116C}" srcOrd="0" destOrd="0" presId="urn:microsoft.com/office/officeart/2008/layout/HorizontalMultiLevelHierarchy"/>
    <dgm:cxn modelId="{C42338C2-7847-4E5C-896E-870E48572B18}" type="presParOf" srcId="{79FD2A68-DDCE-4F68-B1E8-1B6C5D16A321}" destId="{F23BBD59-9520-43A1-8100-733D77CB0267}" srcOrd="1" destOrd="0" presId="urn:microsoft.com/office/officeart/2008/layout/HorizontalMultiLevelHierarchy"/>
    <dgm:cxn modelId="{592AF851-B169-43E2-B693-4A57DBFD755F}" type="presParOf" srcId="{EFA7B690-9CFC-447F-82BE-A49A2113A545}" destId="{6EC4BDD6-5070-4C1D-AF72-C76F11050F4B}" srcOrd="2" destOrd="0" presId="urn:microsoft.com/office/officeart/2008/layout/HorizontalMultiLevelHierarchy"/>
    <dgm:cxn modelId="{6C85F847-292F-4478-9A8A-6F4CE3E17EFA}" type="presParOf" srcId="{6EC4BDD6-5070-4C1D-AF72-C76F11050F4B}" destId="{BF167107-AA13-461E-8AF3-627CB79E1D56}" srcOrd="0" destOrd="0" presId="urn:microsoft.com/office/officeart/2008/layout/HorizontalMultiLevelHierarchy"/>
    <dgm:cxn modelId="{E66AC7CA-F4DC-4A45-B5E9-6189B930DA92}" type="presParOf" srcId="{EFA7B690-9CFC-447F-82BE-A49A2113A545}" destId="{64623628-10D0-46CC-8D13-8179D1185FFD}" srcOrd="3" destOrd="0" presId="urn:microsoft.com/office/officeart/2008/layout/HorizontalMultiLevelHierarchy"/>
    <dgm:cxn modelId="{73E20F53-9D6B-480B-A087-85FEB75DE9B1}" type="presParOf" srcId="{64623628-10D0-46CC-8D13-8179D1185FFD}" destId="{A2737581-1CBB-41D8-BC67-22E6EB2286C1}" srcOrd="0" destOrd="0" presId="urn:microsoft.com/office/officeart/2008/layout/HorizontalMultiLevelHierarchy"/>
    <dgm:cxn modelId="{E260C4AA-D8FE-4E08-8176-80AE0437A4DF}" type="presParOf" srcId="{64623628-10D0-46CC-8D13-8179D1185FFD}" destId="{251B808F-64BD-42C3-B9B5-311D7E6AC793}" srcOrd="1" destOrd="0" presId="urn:microsoft.com/office/officeart/2008/layout/HorizontalMultiLevelHierarchy"/>
    <dgm:cxn modelId="{9E8E6469-0CEE-4D61-B5A7-D0372919B9CF}" type="presParOf" srcId="{251B808F-64BD-42C3-B9B5-311D7E6AC793}" destId="{4D7C6E96-FFD5-463D-9036-C40D445C385B}" srcOrd="0" destOrd="0" presId="urn:microsoft.com/office/officeart/2008/layout/HorizontalMultiLevelHierarchy"/>
    <dgm:cxn modelId="{08C5F144-2A05-4DB9-995E-014E34928BF0}" type="presParOf" srcId="{4D7C6E96-FFD5-463D-9036-C40D445C385B}" destId="{820A1AC2-A849-405D-8B6A-2A0128FDD22D}" srcOrd="0" destOrd="0" presId="urn:microsoft.com/office/officeart/2008/layout/HorizontalMultiLevelHierarchy"/>
    <dgm:cxn modelId="{05099EE5-D85D-4414-85A7-332E78701974}" type="presParOf" srcId="{251B808F-64BD-42C3-B9B5-311D7E6AC793}" destId="{7E56C9CA-F57A-4D57-AABC-BF748D66BD3D}" srcOrd="1" destOrd="0" presId="urn:microsoft.com/office/officeart/2008/layout/HorizontalMultiLevelHierarchy"/>
    <dgm:cxn modelId="{8D41F9B3-45E5-4742-91DB-E22CA786CCD1}" type="presParOf" srcId="{7E56C9CA-F57A-4D57-AABC-BF748D66BD3D}" destId="{5F4CB9DC-88D3-459A-B4CE-AEB4ED492F9B}" srcOrd="0" destOrd="0" presId="urn:microsoft.com/office/officeart/2008/layout/HorizontalMultiLevelHierarchy"/>
    <dgm:cxn modelId="{473DAA72-F175-4F20-B93C-51503757010A}" type="presParOf" srcId="{7E56C9CA-F57A-4D57-AABC-BF748D66BD3D}" destId="{417A5CAE-12E4-4F5B-9AFA-072B7F07B74D}" srcOrd="1" destOrd="0" presId="urn:microsoft.com/office/officeart/2008/layout/HorizontalMultiLevelHierarchy"/>
    <dgm:cxn modelId="{D1E36137-4871-4872-A640-5457D2D414FE}" type="presParOf" srcId="{EFA7B690-9CFC-447F-82BE-A49A2113A545}" destId="{8828F2F1-BC54-4E9F-914C-A3D30857688A}" srcOrd="4" destOrd="0" presId="urn:microsoft.com/office/officeart/2008/layout/HorizontalMultiLevelHierarchy"/>
    <dgm:cxn modelId="{5B109581-FBCC-4A46-A2D0-973CC04961B8}" type="presParOf" srcId="{8828F2F1-BC54-4E9F-914C-A3D30857688A}" destId="{9B9E6B2E-EA8B-4AEC-BFA3-70028448E28E}" srcOrd="0" destOrd="0" presId="urn:microsoft.com/office/officeart/2008/layout/HorizontalMultiLevelHierarchy"/>
    <dgm:cxn modelId="{150D6DC3-5CA9-42FD-9CDB-3D8FB786AB6B}" type="presParOf" srcId="{EFA7B690-9CFC-447F-82BE-A49A2113A545}" destId="{B52736A2-766E-4B6F-8086-2FDCA5102248}" srcOrd="5" destOrd="0" presId="urn:microsoft.com/office/officeart/2008/layout/HorizontalMultiLevelHierarchy"/>
    <dgm:cxn modelId="{7A4F05B7-EE77-4BCB-8367-7007EA0795F7}" type="presParOf" srcId="{B52736A2-766E-4B6F-8086-2FDCA5102248}" destId="{D51FB34D-C533-46AC-89F8-193DA263DF26}" srcOrd="0" destOrd="0" presId="urn:microsoft.com/office/officeart/2008/layout/HorizontalMultiLevelHierarchy"/>
    <dgm:cxn modelId="{AFF54862-7AD6-42BE-829A-8E81BC94AD52}" type="presParOf" srcId="{B52736A2-766E-4B6F-8086-2FDCA5102248}" destId="{F4ED2087-4CEA-473F-80B0-F0018880B035}" srcOrd="1" destOrd="0" presId="urn:microsoft.com/office/officeart/2008/layout/HorizontalMultiLevelHierarchy"/>
    <dgm:cxn modelId="{5137B8E9-E095-475E-9364-9B7563ABCB89}" type="presParOf" srcId="{F4ED2087-4CEA-473F-80B0-F0018880B035}" destId="{6A00FDAA-5DBB-48EC-804D-7D5DE6A530DD}" srcOrd="0" destOrd="0" presId="urn:microsoft.com/office/officeart/2008/layout/HorizontalMultiLevelHierarchy"/>
    <dgm:cxn modelId="{68CA1AF5-EC2C-4F1C-90A1-F4729033B69C}" type="presParOf" srcId="{6A00FDAA-5DBB-48EC-804D-7D5DE6A530DD}" destId="{072066AA-8B31-4A87-A9D6-E22A25DEFC4C}" srcOrd="0" destOrd="0" presId="urn:microsoft.com/office/officeart/2008/layout/HorizontalMultiLevelHierarchy"/>
    <dgm:cxn modelId="{E522F7E5-6D97-4503-BE58-F663DE355599}" type="presParOf" srcId="{F4ED2087-4CEA-473F-80B0-F0018880B035}" destId="{256E81EA-2E5A-4927-B876-92F4295E6CA0}" srcOrd="1" destOrd="0" presId="urn:microsoft.com/office/officeart/2008/layout/HorizontalMultiLevelHierarchy"/>
    <dgm:cxn modelId="{0291BF5A-555C-4E52-BC6A-BF70F6D252F7}" type="presParOf" srcId="{256E81EA-2E5A-4927-B876-92F4295E6CA0}" destId="{6868E09F-C11D-4289-8855-0072A5AA88E7}" srcOrd="0" destOrd="0" presId="urn:microsoft.com/office/officeart/2008/layout/HorizontalMultiLevelHierarchy"/>
    <dgm:cxn modelId="{CC0953A5-E613-4294-B400-C74510FE0203}" type="presParOf" srcId="{256E81EA-2E5A-4927-B876-92F4295E6CA0}" destId="{90DBE540-977F-42E9-99F6-A09A4B6B207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7FEE65-29B7-4665-99DF-2DCF412C83F8}">
      <dsp:nvSpPr>
        <dsp:cNvPr id="0" name=""/>
        <dsp:cNvSpPr/>
      </dsp:nvSpPr>
      <dsp:spPr>
        <a:xfrm rot="5400000">
          <a:off x="4539066" y="-1578073"/>
          <a:ext cx="2103192" cy="526180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Русский язык</a:t>
          </a:r>
          <a:endParaRPr lang="ru-RU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Татарский язык</a:t>
          </a:r>
          <a:endParaRPr lang="ru-RU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Математика</a:t>
          </a:r>
          <a:endParaRPr lang="ru-RU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Английский язык</a:t>
          </a:r>
          <a:endParaRPr lang="ru-RU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959763" y="103899"/>
        <a:ext cx="5159131" cy="1897854"/>
      </dsp:txXfrm>
    </dsp:sp>
    <dsp:sp modelId="{003975F0-D897-4241-9194-D8D3D6845F5D}">
      <dsp:nvSpPr>
        <dsp:cNvPr id="0" name=""/>
        <dsp:cNvSpPr/>
      </dsp:nvSpPr>
      <dsp:spPr>
        <a:xfrm>
          <a:off x="0" y="268315"/>
          <a:ext cx="2959762" cy="1569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4-10 классы</a:t>
          </a:r>
          <a:endParaRPr lang="ru-RU" sz="4400" kern="1200" dirty="0"/>
        </a:p>
      </dsp:txBody>
      <dsp:txXfrm>
        <a:off x="76593" y="344908"/>
        <a:ext cx="2806576" cy="1415835"/>
      </dsp:txXfrm>
    </dsp:sp>
    <dsp:sp modelId="{15D9DCD1-AEEA-417A-9EF4-4A8A6E0BC52D}">
      <dsp:nvSpPr>
        <dsp:cNvPr id="0" name=""/>
        <dsp:cNvSpPr/>
      </dsp:nvSpPr>
      <dsp:spPr>
        <a:xfrm rot="5400000">
          <a:off x="4968519" y="333913"/>
          <a:ext cx="1255217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дополнительно один предмет по выбору;</a:t>
          </a:r>
          <a:endParaRPr lang="ru-RU" sz="3600" kern="1200" dirty="0"/>
        </a:p>
      </dsp:txBody>
      <dsp:txXfrm rot="-5400000">
        <a:off x="2962656" y="2401052"/>
        <a:ext cx="5205669" cy="1132667"/>
      </dsp:txXfrm>
    </dsp:sp>
    <dsp:sp modelId="{C21E97BA-AD47-4FF3-968D-2B1D2B9DF744}">
      <dsp:nvSpPr>
        <dsp:cNvPr id="0" name=""/>
        <dsp:cNvSpPr/>
      </dsp:nvSpPr>
      <dsp:spPr>
        <a:xfrm>
          <a:off x="0" y="2182874"/>
          <a:ext cx="2962656" cy="1569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7 классы </a:t>
          </a:r>
          <a:endParaRPr lang="ru-RU" sz="4400" kern="1200" dirty="0"/>
        </a:p>
      </dsp:txBody>
      <dsp:txXfrm>
        <a:off x="76593" y="2259467"/>
        <a:ext cx="2809470" cy="1415835"/>
      </dsp:txXfrm>
    </dsp:sp>
    <dsp:sp modelId="{91A025F9-C4E0-45A4-B497-FFD2EEAC57B1}">
      <dsp:nvSpPr>
        <dsp:cNvPr id="0" name=""/>
        <dsp:cNvSpPr/>
      </dsp:nvSpPr>
      <dsp:spPr>
        <a:xfrm rot="5400000">
          <a:off x="4968519" y="1981386"/>
          <a:ext cx="1255217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дополнительно два предмета по выбору.</a:t>
          </a:r>
          <a:endParaRPr lang="ru-RU" sz="3600" kern="1200" dirty="0"/>
        </a:p>
      </dsp:txBody>
      <dsp:txXfrm rot="-5400000">
        <a:off x="2962656" y="4048525"/>
        <a:ext cx="5205669" cy="1132667"/>
      </dsp:txXfrm>
    </dsp:sp>
    <dsp:sp modelId="{AED12E3A-FA22-40B3-9A9A-8951B0CE6420}">
      <dsp:nvSpPr>
        <dsp:cNvPr id="0" name=""/>
        <dsp:cNvSpPr/>
      </dsp:nvSpPr>
      <dsp:spPr>
        <a:xfrm>
          <a:off x="0" y="3830347"/>
          <a:ext cx="2962656" cy="1569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8-10 классы</a:t>
          </a:r>
          <a:endParaRPr lang="ru-RU" sz="4400" kern="1200" dirty="0"/>
        </a:p>
      </dsp:txBody>
      <dsp:txXfrm>
        <a:off x="76593" y="3906940"/>
        <a:ext cx="2809470" cy="14158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FB53D5-7F3D-4482-9F64-B7A0EB8C23A5}">
      <dsp:nvSpPr>
        <dsp:cNvPr id="0" name=""/>
        <dsp:cNvSpPr/>
      </dsp:nvSpPr>
      <dsp:spPr>
        <a:xfrm>
          <a:off x="0" y="5273132"/>
          <a:ext cx="7467600" cy="8651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Аналитическая часть проведения ОМ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 </a:t>
          </a:r>
          <a:r>
            <a:rPr lang="ru-RU" sz="1800" b="1" kern="1200" dirty="0" smtClean="0">
              <a:solidFill>
                <a:schemeClr val="bg1"/>
              </a:solidFill>
            </a:rPr>
            <a:t>(</a:t>
          </a:r>
          <a:r>
            <a:rPr lang="ru-RU" sz="1800" b="0" kern="1200" dirty="0" smtClean="0">
              <a:solidFill>
                <a:schemeClr val="bg1"/>
              </a:solidFill>
              <a:hlinkClick xmlns:r="http://schemas.openxmlformats.org/officeDocument/2006/relationships" r:id="rId1" action="ppaction://hlinkfile"/>
            </a:rPr>
            <a:t>сводные протоколы по классам</a:t>
          </a:r>
          <a:r>
            <a:rPr lang="ru-RU" sz="1800" b="1" kern="1200" dirty="0" smtClean="0">
              <a:solidFill>
                <a:schemeClr val="bg1"/>
              </a:solidFill>
            </a:rPr>
            <a:t>, </a:t>
          </a:r>
          <a:r>
            <a:rPr lang="ru-RU" sz="1800" kern="1200" dirty="0" smtClean="0">
              <a:solidFill>
                <a:schemeClr val="bg1"/>
              </a:solidFill>
            </a:rPr>
            <a:t>формирование группы риска</a:t>
          </a:r>
          <a:r>
            <a:rPr lang="ru-RU" sz="1800" b="1" kern="1200" dirty="0" smtClean="0">
              <a:solidFill>
                <a:schemeClr val="bg1"/>
              </a:solidFill>
            </a:rPr>
            <a:t>)</a:t>
          </a:r>
        </a:p>
      </dsp:txBody>
      <dsp:txXfrm>
        <a:off x="0" y="5273132"/>
        <a:ext cx="7467600" cy="865101"/>
      </dsp:txXfrm>
    </dsp:sp>
    <dsp:sp modelId="{0B99F651-508F-4E9E-858C-426A93433221}">
      <dsp:nvSpPr>
        <dsp:cNvPr id="0" name=""/>
        <dsp:cNvSpPr/>
      </dsp:nvSpPr>
      <dsp:spPr>
        <a:xfrm rot="10800000">
          <a:off x="0" y="3955583"/>
          <a:ext cx="7467600" cy="133052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Основное условие сдачи ОМ – </a:t>
          </a:r>
          <a:r>
            <a:rPr lang="ru-RU" sz="2400" b="1" u="sng" kern="1200" dirty="0" smtClean="0">
              <a:solidFill>
                <a:schemeClr val="bg1"/>
              </a:solidFill>
            </a:rPr>
            <a:t>ПОЧТИ</a:t>
          </a:r>
          <a:r>
            <a:rPr lang="ru-RU" sz="2400" b="1" kern="1200" dirty="0" smtClean="0">
              <a:solidFill>
                <a:schemeClr val="bg1"/>
              </a:solidFill>
            </a:rPr>
            <a:t> </a:t>
          </a:r>
          <a:r>
            <a:rPr lang="ru-RU" sz="2400" b="1" u="sng" kern="1200" dirty="0" smtClean="0">
              <a:solidFill>
                <a:schemeClr val="bg1"/>
              </a:solidFill>
            </a:rPr>
            <a:t>дословное воспроизведение материала</a:t>
          </a:r>
          <a:r>
            <a:rPr lang="ru-RU" sz="2400" b="1" kern="1200" dirty="0" smtClean="0">
              <a:solidFill>
                <a:schemeClr val="bg1"/>
              </a:solidFill>
            </a:rPr>
            <a:t> </a:t>
          </a:r>
          <a:r>
            <a:rPr lang="ru-RU" sz="1800" b="1" kern="1200" dirty="0" smtClean="0">
              <a:solidFill>
                <a:schemeClr val="bg1"/>
              </a:solidFill>
            </a:rPr>
            <a:t>(оценки не выставляются</a:t>
          </a:r>
          <a:r>
            <a:rPr lang="ru-RU" sz="1800" b="1" kern="1200" dirty="0" smtClean="0">
              <a:solidFill>
                <a:schemeClr val="tx1"/>
              </a:solidFill>
            </a:rPr>
            <a:t>)</a:t>
          </a:r>
        </a:p>
      </dsp:txBody>
      <dsp:txXfrm rot="10800000">
        <a:off x="0" y="3955583"/>
        <a:ext cx="7467600" cy="864535"/>
      </dsp:txXfrm>
    </dsp:sp>
    <dsp:sp modelId="{932383CB-ADAF-43B3-8683-A9CAA470DE82}">
      <dsp:nvSpPr>
        <dsp:cNvPr id="0" name=""/>
        <dsp:cNvSpPr/>
      </dsp:nvSpPr>
      <dsp:spPr>
        <a:xfrm rot="10800000">
          <a:off x="0" y="2638033"/>
          <a:ext cx="7467600" cy="133052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kern="1200" dirty="0" smtClean="0">
              <a:solidFill>
                <a:schemeClr val="bg1"/>
              </a:solidFill>
            </a:rPr>
            <a:t>Срок </a:t>
          </a:r>
          <a:r>
            <a:rPr lang="ru-RU" sz="2400" b="1" kern="1200" dirty="0" smtClean="0">
              <a:solidFill>
                <a:schemeClr val="bg1"/>
              </a:solidFill>
              <a:hlinkClick xmlns:r="http://schemas.openxmlformats.org/officeDocument/2006/relationships" r:id="" action="ppaction://hlinksldjump"/>
            </a:rPr>
            <a:t>сдачи ОМ </a:t>
          </a:r>
          <a:r>
            <a:rPr lang="ru-RU" sz="2400" b="1" kern="1200" dirty="0" smtClean="0">
              <a:solidFill>
                <a:schemeClr val="bg1"/>
              </a:solidFill>
            </a:rPr>
            <a:t>– последняя неделя четверти, после уроков, для каждого ученика не более 15 минут</a:t>
          </a:r>
        </a:p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10800000">
        <a:off x="0" y="2638033"/>
        <a:ext cx="7467600" cy="864535"/>
      </dsp:txXfrm>
    </dsp:sp>
    <dsp:sp modelId="{465F786F-7622-43FA-974F-8B70659E9372}">
      <dsp:nvSpPr>
        <dsp:cNvPr id="0" name=""/>
        <dsp:cNvSpPr/>
      </dsp:nvSpPr>
      <dsp:spPr>
        <a:xfrm rot="10800000">
          <a:off x="0" y="1320484"/>
          <a:ext cx="7467600" cy="133052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Прорабатывается содержание ОМ на уроках </a:t>
          </a:r>
          <a:endParaRPr lang="ru-RU" sz="2400" b="1" kern="1200" dirty="0">
            <a:solidFill>
              <a:schemeClr val="bg1"/>
            </a:solidFill>
          </a:endParaRPr>
        </a:p>
      </dsp:txBody>
      <dsp:txXfrm rot="10800000">
        <a:off x="0" y="1320484"/>
        <a:ext cx="7467600" cy="864535"/>
      </dsp:txXfrm>
    </dsp:sp>
    <dsp:sp modelId="{0BF3D310-99A8-423B-A364-A94B84EB30EB}">
      <dsp:nvSpPr>
        <dsp:cNvPr id="0" name=""/>
        <dsp:cNvSpPr/>
      </dsp:nvSpPr>
      <dsp:spPr>
        <a:xfrm rot="10800000">
          <a:off x="0" y="2935"/>
          <a:ext cx="7467600" cy="133052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  <a:hlinkClick xmlns:r="http://schemas.openxmlformats.org/officeDocument/2006/relationships" r:id="rId2" action="ppaction://hlinkfile"/>
            </a:rPr>
            <a:t>Содержание ОМ </a:t>
          </a:r>
          <a:r>
            <a:rPr lang="ru-RU" sz="2400" b="1" kern="1200" dirty="0" smtClean="0">
              <a:solidFill>
                <a:schemeClr val="bg1"/>
              </a:solidFill>
            </a:rPr>
            <a:t>разрабатывается учителями и рассматривается на ШМО, размещается на сайте Гимназии</a:t>
          </a:r>
          <a:endParaRPr lang="ru-RU" sz="2400" b="1" kern="1200" dirty="0">
            <a:solidFill>
              <a:schemeClr val="bg1"/>
            </a:solidFill>
          </a:endParaRPr>
        </a:p>
      </dsp:txBody>
      <dsp:txXfrm rot="10800000">
        <a:off x="0" y="2935"/>
        <a:ext cx="7467600" cy="8645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966424-5C52-47D2-A49C-FF223FAD289D}">
      <dsp:nvSpPr>
        <dsp:cNvPr id="0" name=""/>
        <dsp:cNvSpPr/>
      </dsp:nvSpPr>
      <dsp:spPr>
        <a:xfrm>
          <a:off x="946496" y="2680729"/>
          <a:ext cx="618051" cy="1177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9025" y="0"/>
              </a:lnTo>
              <a:lnTo>
                <a:pt x="309025" y="1177689"/>
              </a:lnTo>
              <a:lnTo>
                <a:pt x="618051" y="11776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22271" y="3236323"/>
        <a:ext cx="66500" cy="66500"/>
      </dsp:txXfrm>
    </dsp:sp>
    <dsp:sp modelId="{8BC975D2-1751-4CB2-A77E-07BA2CFD5B08}">
      <dsp:nvSpPr>
        <dsp:cNvPr id="0" name=""/>
        <dsp:cNvSpPr/>
      </dsp:nvSpPr>
      <dsp:spPr>
        <a:xfrm>
          <a:off x="946496" y="2635009"/>
          <a:ext cx="61805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8051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40070" y="2665278"/>
        <a:ext cx="30902" cy="30902"/>
      </dsp:txXfrm>
    </dsp:sp>
    <dsp:sp modelId="{56D14ED0-0BA2-44CE-9CDC-5CF36809BF3E}">
      <dsp:nvSpPr>
        <dsp:cNvPr id="0" name=""/>
        <dsp:cNvSpPr/>
      </dsp:nvSpPr>
      <dsp:spPr>
        <a:xfrm>
          <a:off x="946496" y="1503040"/>
          <a:ext cx="618051" cy="1177689"/>
        </a:xfrm>
        <a:custGeom>
          <a:avLst/>
          <a:gdLst/>
          <a:ahLst/>
          <a:cxnLst/>
          <a:rect l="0" t="0" r="0" b="0"/>
          <a:pathLst>
            <a:path>
              <a:moveTo>
                <a:pt x="0" y="1177689"/>
              </a:moveTo>
              <a:lnTo>
                <a:pt x="309025" y="1177689"/>
              </a:lnTo>
              <a:lnTo>
                <a:pt x="309025" y="0"/>
              </a:lnTo>
              <a:lnTo>
                <a:pt x="61805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22271" y="2058634"/>
        <a:ext cx="66500" cy="66500"/>
      </dsp:txXfrm>
    </dsp:sp>
    <dsp:sp modelId="{59D58C31-58CD-46B7-A2CC-CECA4B9F1411}">
      <dsp:nvSpPr>
        <dsp:cNvPr id="0" name=""/>
        <dsp:cNvSpPr/>
      </dsp:nvSpPr>
      <dsp:spPr>
        <a:xfrm rot="16200000">
          <a:off x="-2003924" y="2209653"/>
          <a:ext cx="4958691" cy="942151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При подготовке материала необходимы:</a:t>
          </a:r>
          <a:endParaRPr lang="ru-RU" sz="2800" kern="1200" dirty="0"/>
        </a:p>
      </dsp:txBody>
      <dsp:txXfrm>
        <a:off x="-2003924" y="2209653"/>
        <a:ext cx="4958691" cy="942151"/>
      </dsp:txXfrm>
    </dsp:sp>
    <dsp:sp modelId="{786F67E5-50BF-4E84-BBED-E2ABA568E43F}">
      <dsp:nvSpPr>
        <dsp:cNvPr id="0" name=""/>
        <dsp:cNvSpPr/>
      </dsp:nvSpPr>
      <dsp:spPr>
        <a:xfrm>
          <a:off x="1564547" y="1031964"/>
          <a:ext cx="6502609" cy="942151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государственные образовательные стандарты</a:t>
          </a:r>
          <a:endParaRPr lang="ru-RU" sz="2800" kern="1200" dirty="0"/>
        </a:p>
      </dsp:txBody>
      <dsp:txXfrm>
        <a:off x="1564547" y="1031964"/>
        <a:ext cx="6502609" cy="942151"/>
      </dsp:txXfrm>
    </dsp:sp>
    <dsp:sp modelId="{88E0A24F-88D5-41FA-9AB5-01D68C38BEAD}">
      <dsp:nvSpPr>
        <dsp:cNvPr id="0" name=""/>
        <dsp:cNvSpPr/>
      </dsp:nvSpPr>
      <dsp:spPr>
        <a:xfrm>
          <a:off x="1564547" y="2209653"/>
          <a:ext cx="6436880" cy="942151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Учебные программы по предметам</a:t>
          </a:r>
          <a:endParaRPr lang="ru-RU" sz="2800" kern="1200" dirty="0"/>
        </a:p>
      </dsp:txBody>
      <dsp:txXfrm>
        <a:off x="1564547" y="2209653"/>
        <a:ext cx="6436880" cy="942151"/>
      </dsp:txXfrm>
    </dsp:sp>
    <dsp:sp modelId="{7F5AC321-47AA-42A7-B31F-4F239E0F381D}">
      <dsp:nvSpPr>
        <dsp:cNvPr id="0" name=""/>
        <dsp:cNvSpPr/>
      </dsp:nvSpPr>
      <dsp:spPr>
        <a:xfrm>
          <a:off x="1564547" y="3387342"/>
          <a:ext cx="6660707" cy="942151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Содержание </a:t>
          </a:r>
          <a:r>
            <a:rPr lang="ru-RU" sz="2800" kern="1200" dirty="0" err="1" smtClean="0"/>
            <a:t>КИМов</a:t>
          </a:r>
          <a:r>
            <a:rPr lang="ru-RU" sz="2800" kern="1200" dirty="0" smtClean="0"/>
            <a:t> государственной итоговой аттестации по предметам</a:t>
          </a:r>
          <a:endParaRPr lang="ru-RU" sz="2800" kern="1200" dirty="0"/>
        </a:p>
      </dsp:txBody>
      <dsp:txXfrm>
        <a:off x="1564547" y="3387342"/>
        <a:ext cx="6660707" cy="9421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7554BE-7240-431A-A3E0-F8E54CD4D32D}">
      <dsp:nvSpPr>
        <dsp:cNvPr id="0" name=""/>
        <dsp:cNvSpPr/>
      </dsp:nvSpPr>
      <dsp:spPr>
        <a:xfrm>
          <a:off x="1398088" y="2916324"/>
          <a:ext cx="462430" cy="2202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1215" y="0"/>
              </a:lnTo>
              <a:lnTo>
                <a:pt x="231215" y="2202889"/>
              </a:lnTo>
              <a:lnTo>
                <a:pt x="462430" y="22028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1573030" y="3961496"/>
        <a:ext cx="112545" cy="112545"/>
      </dsp:txXfrm>
    </dsp:sp>
    <dsp:sp modelId="{5D8E9956-941A-4118-95DF-A7B5C7AF8CC9}">
      <dsp:nvSpPr>
        <dsp:cNvPr id="0" name=""/>
        <dsp:cNvSpPr/>
      </dsp:nvSpPr>
      <dsp:spPr>
        <a:xfrm>
          <a:off x="1398088" y="2916324"/>
          <a:ext cx="462430" cy="966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1215" y="0"/>
              </a:lnTo>
              <a:lnTo>
                <a:pt x="231215" y="966384"/>
              </a:lnTo>
              <a:lnTo>
                <a:pt x="462430" y="9663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602520" y="3372733"/>
        <a:ext cx="53566" cy="53566"/>
      </dsp:txXfrm>
    </dsp:sp>
    <dsp:sp modelId="{EF2198EF-5D1F-4B1F-A2F8-4B4A3C483EAD}">
      <dsp:nvSpPr>
        <dsp:cNvPr id="0" name=""/>
        <dsp:cNvSpPr/>
      </dsp:nvSpPr>
      <dsp:spPr>
        <a:xfrm>
          <a:off x="1398088" y="2870604"/>
          <a:ext cx="46243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31215" y="45720"/>
              </a:lnTo>
              <a:lnTo>
                <a:pt x="231215" y="130948"/>
              </a:lnTo>
              <a:lnTo>
                <a:pt x="462430" y="1309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617548" y="2904568"/>
        <a:ext cx="23510" cy="23510"/>
      </dsp:txXfrm>
    </dsp:sp>
    <dsp:sp modelId="{B4D25BF9-3026-41C8-8CF4-179155AEB7F7}">
      <dsp:nvSpPr>
        <dsp:cNvPr id="0" name=""/>
        <dsp:cNvSpPr/>
      </dsp:nvSpPr>
      <dsp:spPr>
        <a:xfrm>
          <a:off x="1398088" y="2120397"/>
          <a:ext cx="462430" cy="795926"/>
        </a:xfrm>
        <a:custGeom>
          <a:avLst/>
          <a:gdLst/>
          <a:ahLst/>
          <a:cxnLst/>
          <a:rect l="0" t="0" r="0" b="0"/>
          <a:pathLst>
            <a:path>
              <a:moveTo>
                <a:pt x="0" y="795926"/>
              </a:moveTo>
              <a:lnTo>
                <a:pt x="231215" y="795926"/>
              </a:lnTo>
              <a:lnTo>
                <a:pt x="231215" y="0"/>
              </a:lnTo>
              <a:lnTo>
                <a:pt x="46243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606290" y="2495347"/>
        <a:ext cx="46025" cy="46025"/>
      </dsp:txXfrm>
    </dsp:sp>
    <dsp:sp modelId="{50AC4DE3-4187-40A7-9862-884C55BC09F9}">
      <dsp:nvSpPr>
        <dsp:cNvPr id="0" name=""/>
        <dsp:cNvSpPr/>
      </dsp:nvSpPr>
      <dsp:spPr>
        <a:xfrm>
          <a:off x="1398088" y="1239241"/>
          <a:ext cx="462430" cy="1677082"/>
        </a:xfrm>
        <a:custGeom>
          <a:avLst/>
          <a:gdLst/>
          <a:ahLst/>
          <a:cxnLst/>
          <a:rect l="0" t="0" r="0" b="0"/>
          <a:pathLst>
            <a:path>
              <a:moveTo>
                <a:pt x="0" y="1677082"/>
              </a:moveTo>
              <a:lnTo>
                <a:pt x="231215" y="1677082"/>
              </a:lnTo>
              <a:lnTo>
                <a:pt x="231215" y="0"/>
              </a:lnTo>
              <a:lnTo>
                <a:pt x="46243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585811" y="2034290"/>
        <a:ext cx="86983" cy="86983"/>
      </dsp:txXfrm>
    </dsp:sp>
    <dsp:sp modelId="{FD60BDAB-EE1C-4272-BEA3-A69CB8C8AFA4}">
      <dsp:nvSpPr>
        <dsp:cNvPr id="0" name=""/>
        <dsp:cNvSpPr/>
      </dsp:nvSpPr>
      <dsp:spPr>
        <a:xfrm>
          <a:off x="1398088" y="358085"/>
          <a:ext cx="462430" cy="2558238"/>
        </a:xfrm>
        <a:custGeom>
          <a:avLst/>
          <a:gdLst/>
          <a:ahLst/>
          <a:cxnLst/>
          <a:rect l="0" t="0" r="0" b="0"/>
          <a:pathLst>
            <a:path>
              <a:moveTo>
                <a:pt x="0" y="2558238"/>
              </a:moveTo>
              <a:lnTo>
                <a:pt x="231215" y="2558238"/>
              </a:lnTo>
              <a:lnTo>
                <a:pt x="231215" y="0"/>
              </a:lnTo>
              <a:lnTo>
                <a:pt x="46243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564311" y="1572212"/>
        <a:ext cx="129984" cy="129984"/>
      </dsp:txXfrm>
    </dsp:sp>
    <dsp:sp modelId="{3C4B7EBD-6E16-489A-AF8F-104C2A3E2CE9}">
      <dsp:nvSpPr>
        <dsp:cNvPr id="0" name=""/>
        <dsp:cNvSpPr/>
      </dsp:nvSpPr>
      <dsp:spPr>
        <a:xfrm rot="16200000">
          <a:off x="-1487355" y="2231951"/>
          <a:ext cx="4402143" cy="13687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Содержание ОМ может включать в себя:</a:t>
          </a:r>
          <a:endParaRPr lang="ru-RU" sz="2800" kern="1200" dirty="0"/>
        </a:p>
      </dsp:txBody>
      <dsp:txXfrm>
        <a:off x="-1487355" y="2231951"/>
        <a:ext cx="4402143" cy="1368745"/>
      </dsp:txXfrm>
    </dsp:sp>
    <dsp:sp modelId="{E16C17E7-D9A5-46B5-A439-FF7632934221}">
      <dsp:nvSpPr>
        <dsp:cNvPr id="0" name=""/>
        <dsp:cNvSpPr/>
      </dsp:nvSpPr>
      <dsp:spPr>
        <a:xfrm>
          <a:off x="1860518" y="5623"/>
          <a:ext cx="6192107" cy="7049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определение понятий, терминов</a:t>
          </a:r>
          <a:endParaRPr lang="ru-RU" sz="2400" kern="1200" dirty="0"/>
        </a:p>
      </dsp:txBody>
      <dsp:txXfrm>
        <a:off x="1860518" y="5623"/>
        <a:ext cx="6192107" cy="704924"/>
      </dsp:txXfrm>
    </dsp:sp>
    <dsp:sp modelId="{161572E8-75BD-415F-8BD7-01EC6074379C}">
      <dsp:nvSpPr>
        <dsp:cNvPr id="0" name=""/>
        <dsp:cNvSpPr/>
      </dsp:nvSpPr>
      <dsp:spPr>
        <a:xfrm>
          <a:off x="1860518" y="886779"/>
          <a:ext cx="6323714" cy="7049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Формулировку законов, правил, теорем и т.п.</a:t>
          </a:r>
          <a:endParaRPr lang="ru-RU" sz="2400" kern="1200" dirty="0"/>
        </a:p>
      </dsp:txBody>
      <dsp:txXfrm>
        <a:off x="1860518" y="886779"/>
        <a:ext cx="6323714" cy="704924"/>
      </dsp:txXfrm>
    </dsp:sp>
    <dsp:sp modelId="{5560C908-1D9B-4B46-AFED-6391E9D9B71E}">
      <dsp:nvSpPr>
        <dsp:cNvPr id="0" name=""/>
        <dsp:cNvSpPr/>
      </dsp:nvSpPr>
      <dsp:spPr>
        <a:xfrm>
          <a:off x="1860518" y="1767934"/>
          <a:ext cx="6339737" cy="7049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формулы</a:t>
          </a:r>
          <a:endParaRPr lang="ru-RU" sz="2400" kern="1200" dirty="0"/>
        </a:p>
      </dsp:txBody>
      <dsp:txXfrm>
        <a:off x="1860518" y="1767934"/>
        <a:ext cx="6339737" cy="704924"/>
      </dsp:txXfrm>
    </dsp:sp>
    <dsp:sp modelId="{06010C7B-B955-4008-9D7E-F2CF01BE980D}">
      <dsp:nvSpPr>
        <dsp:cNvPr id="0" name=""/>
        <dsp:cNvSpPr/>
      </dsp:nvSpPr>
      <dsp:spPr>
        <a:xfrm>
          <a:off x="1860518" y="2649090"/>
          <a:ext cx="6323622" cy="7049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алгоритмы действий</a:t>
          </a:r>
          <a:endParaRPr lang="ru-RU" sz="2400" kern="1200" dirty="0"/>
        </a:p>
      </dsp:txBody>
      <dsp:txXfrm>
        <a:off x="1860518" y="2649090"/>
        <a:ext cx="6323622" cy="704924"/>
      </dsp:txXfrm>
    </dsp:sp>
    <dsp:sp modelId="{ECC43CF2-F1E7-4843-B31B-49C12B2ED564}">
      <dsp:nvSpPr>
        <dsp:cNvPr id="0" name=""/>
        <dsp:cNvSpPr/>
      </dsp:nvSpPr>
      <dsp:spPr>
        <a:xfrm>
          <a:off x="1860518" y="3530246"/>
          <a:ext cx="6288986" cy="7049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даты событий</a:t>
          </a:r>
          <a:endParaRPr lang="ru-RU" sz="2400" kern="1200" dirty="0"/>
        </a:p>
      </dsp:txBody>
      <dsp:txXfrm>
        <a:off x="1860518" y="3530246"/>
        <a:ext cx="6288986" cy="704924"/>
      </dsp:txXfrm>
    </dsp:sp>
    <dsp:sp modelId="{554024EF-6929-46C7-A986-E78075921F2A}">
      <dsp:nvSpPr>
        <dsp:cNvPr id="0" name=""/>
        <dsp:cNvSpPr/>
      </dsp:nvSpPr>
      <dsp:spPr>
        <a:xfrm>
          <a:off x="1860518" y="4411402"/>
          <a:ext cx="6029955" cy="14156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начиная с 7 класса должны быть включены задания ОГЭ по данному предмету</a:t>
          </a:r>
          <a:endParaRPr lang="ru-RU" sz="2400" kern="1200" dirty="0"/>
        </a:p>
      </dsp:txBody>
      <dsp:txXfrm>
        <a:off x="1860518" y="4411402"/>
        <a:ext cx="6029955" cy="14156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94EEB-47F6-4737-A616-0F5D6F6DED16}">
      <dsp:nvSpPr>
        <dsp:cNvPr id="0" name=""/>
        <dsp:cNvSpPr/>
      </dsp:nvSpPr>
      <dsp:spPr>
        <a:xfrm>
          <a:off x="0" y="754930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Блиц-опросы  </a:t>
          </a:r>
          <a:r>
            <a:rPr lang="ru-RU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 каждом уроке</a:t>
          </a:r>
          <a:r>
            <a:rPr lang="ru-RU" sz="2400" kern="1200" dirty="0" smtClean="0"/>
            <a:t>	</a:t>
          </a:r>
          <a:endParaRPr lang="ru-RU" sz="2400" kern="1200" dirty="0"/>
        </a:p>
      </dsp:txBody>
      <dsp:txXfrm>
        <a:off x="0" y="754930"/>
        <a:ext cx="2571749" cy="1543050"/>
      </dsp:txXfrm>
    </dsp:sp>
    <dsp:sp modelId="{AEBA0959-4C64-4456-A3C9-D992844A0D84}">
      <dsp:nvSpPr>
        <dsp:cNvPr id="0" name=""/>
        <dsp:cNvSpPr/>
      </dsp:nvSpPr>
      <dsp:spPr>
        <a:xfrm>
          <a:off x="2818663" y="768247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2250053"/>
                <a:satOff val="-3376"/>
                <a:lumOff val="-549"/>
                <a:alphaOff val="0"/>
                <a:shade val="51000"/>
                <a:satMod val="130000"/>
              </a:schemeClr>
            </a:gs>
            <a:gs pos="80000">
              <a:schemeClr val="accent3">
                <a:hueOff val="2250053"/>
                <a:satOff val="-3376"/>
                <a:lumOff val="-549"/>
                <a:alphaOff val="0"/>
                <a:shade val="93000"/>
                <a:satMod val="130000"/>
              </a:schemeClr>
            </a:gs>
            <a:gs pos="100000">
              <a:schemeClr val="accent3">
                <a:hueOff val="2250053"/>
                <a:satOff val="-3376"/>
                <a:lumOff val="-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Самостоятельные работы</a:t>
          </a:r>
          <a:endParaRPr lang="ru-RU" sz="2400" kern="1200" dirty="0"/>
        </a:p>
      </dsp:txBody>
      <dsp:txXfrm>
        <a:off x="2818663" y="768247"/>
        <a:ext cx="2571749" cy="1543050"/>
      </dsp:txXfrm>
    </dsp:sp>
    <dsp:sp modelId="{E4B5B32C-532B-44B7-B63D-E499DB236103}">
      <dsp:nvSpPr>
        <dsp:cNvPr id="0" name=""/>
        <dsp:cNvSpPr/>
      </dsp:nvSpPr>
      <dsp:spPr>
        <a:xfrm>
          <a:off x="5657849" y="754930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4500106"/>
                <a:satOff val="-6752"/>
                <a:lumOff val="-1098"/>
                <a:alphaOff val="0"/>
                <a:shade val="51000"/>
                <a:satMod val="130000"/>
              </a:schemeClr>
            </a:gs>
            <a:gs pos="80000">
              <a:schemeClr val="accent3">
                <a:hueOff val="4500106"/>
                <a:satOff val="-6752"/>
                <a:lumOff val="-1098"/>
                <a:alphaOff val="0"/>
                <a:shade val="93000"/>
                <a:satMod val="130000"/>
              </a:schemeClr>
            </a:gs>
            <a:gs pos="100000">
              <a:schemeClr val="accent3">
                <a:hueOff val="4500106"/>
                <a:satOff val="-6752"/>
                <a:lumOff val="-1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Тестовые работы</a:t>
          </a:r>
          <a:endParaRPr lang="ru-RU" sz="2400" kern="1200" dirty="0"/>
        </a:p>
      </dsp:txBody>
      <dsp:txXfrm>
        <a:off x="5657849" y="754930"/>
        <a:ext cx="2571749" cy="1543050"/>
      </dsp:txXfrm>
    </dsp:sp>
    <dsp:sp modelId="{94A7FC89-5F88-492A-8AB8-E265E92971CF}">
      <dsp:nvSpPr>
        <dsp:cNvPr id="0" name=""/>
        <dsp:cNvSpPr/>
      </dsp:nvSpPr>
      <dsp:spPr>
        <a:xfrm>
          <a:off x="0" y="2555155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6750158"/>
                <a:satOff val="-10128"/>
                <a:lumOff val="-1647"/>
                <a:alphaOff val="0"/>
                <a:shade val="51000"/>
                <a:satMod val="130000"/>
              </a:schemeClr>
            </a:gs>
            <a:gs pos="80000">
              <a:schemeClr val="accent3">
                <a:hueOff val="6750158"/>
                <a:satOff val="-10128"/>
                <a:lumOff val="-1647"/>
                <a:alphaOff val="0"/>
                <a:shade val="93000"/>
                <a:satMod val="130000"/>
              </a:schemeClr>
            </a:gs>
            <a:gs pos="100000">
              <a:schemeClr val="accent3">
                <a:hueOff val="6750158"/>
                <a:satOff val="-10128"/>
                <a:lumOff val="-16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Устный ответ у доски</a:t>
          </a:r>
          <a:endParaRPr lang="ru-RU" sz="2400" kern="1200" dirty="0"/>
        </a:p>
      </dsp:txBody>
      <dsp:txXfrm>
        <a:off x="0" y="2555155"/>
        <a:ext cx="2571749" cy="1543050"/>
      </dsp:txXfrm>
    </dsp:sp>
    <dsp:sp modelId="{1C593591-9040-41F2-A5ED-45C0533F7F9D}">
      <dsp:nvSpPr>
        <dsp:cNvPr id="0" name=""/>
        <dsp:cNvSpPr/>
      </dsp:nvSpPr>
      <dsp:spPr>
        <a:xfrm>
          <a:off x="2828925" y="2555155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9000211"/>
                <a:satOff val="-13504"/>
                <a:lumOff val="-2196"/>
                <a:alphaOff val="0"/>
                <a:shade val="51000"/>
                <a:satMod val="130000"/>
              </a:schemeClr>
            </a:gs>
            <a:gs pos="80000">
              <a:schemeClr val="accent3">
                <a:hueOff val="9000211"/>
                <a:satOff val="-13504"/>
                <a:lumOff val="-2196"/>
                <a:alphaOff val="0"/>
                <a:shade val="93000"/>
                <a:satMod val="130000"/>
              </a:schemeClr>
            </a:gs>
            <a:gs pos="100000">
              <a:schemeClr val="accent3">
                <a:hueOff val="9000211"/>
                <a:satOff val="-13504"/>
                <a:lumOff val="-219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Работа в парах, в группах</a:t>
          </a:r>
          <a:endParaRPr lang="ru-RU" sz="2400" kern="1200" dirty="0"/>
        </a:p>
      </dsp:txBody>
      <dsp:txXfrm>
        <a:off x="2828925" y="2555155"/>
        <a:ext cx="2571749" cy="1543050"/>
      </dsp:txXfrm>
    </dsp:sp>
    <dsp:sp modelId="{5AE1D155-C4E5-49BC-AC29-CA093C15BD36}">
      <dsp:nvSpPr>
        <dsp:cNvPr id="0" name=""/>
        <dsp:cNvSpPr/>
      </dsp:nvSpPr>
      <dsp:spPr>
        <a:xfrm>
          <a:off x="5657849" y="2555155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Контрольные работы</a:t>
          </a:r>
          <a:endParaRPr lang="ru-RU" sz="2400" kern="1200" dirty="0"/>
        </a:p>
      </dsp:txBody>
      <dsp:txXfrm>
        <a:off x="5657849" y="2555155"/>
        <a:ext cx="2571749" cy="15430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00FDAA-5DBB-48EC-804D-7D5DE6A530DD}">
      <dsp:nvSpPr>
        <dsp:cNvPr id="0" name=""/>
        <dsp:cNvSpPr/>
      </dsp:nvSpPr>
      <dsp:spPr>
        <a:xfrm>
          <a:off x="5095413" y="4129996"/>
          <a:ext cx="6771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7137" y="4572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17053" y="4158787"/>
        <a:ext cx="33856" cy="33856"/>
      </dsp:txXfrm>
    </dsp:sp>
    <dsp:sp modelId="{8828F2F1-BC54-4E9F-914C-A3D30857688A}">
      <dsp:nvSpPr>
        <dsp:cNvPr id="0" name=""/>
        <dsp:cNvSpPr/>
      </dsp:nvSpPr>
      <dsp:spPr>
        <a:xfrm>
          <a:off x="1032591" y="2885440"/>
          <a:ext cx="677137" cy="12902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8568" y="0"/>
              </a:lnTo>
              <a:lnTo>
                <a:pt x="338568" y="1290276"/>
              </a:lnTo>
              <a:lnTo>
                <a:pt x="677137" y="129027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334730" y="3494149"/>
        <a:ext cx="72858" cy="72858"/>
      </dsp:txXfrm>
    </dsp:sp>
    <dsp:sp modelId="{4D7C6E96-FFD5-463D-9036-C40D445C385B}">
      <dsp:nvSpPr>
        <dsp:cNvPr id="0" name=""/>
        <dsp:cNvSpPr/>
      </dsp:nvSpPr>
      <dsp:spPr>
        <a:xfrm>
          <a:off x="5095413" y="2839720"/>
          <a:ext cx="6771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7137" y="4572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17053" y="2868511"/>
        <a:ext cx="33856" cy="33856"/>
      </dsp:txXfrm>
    </dsp:sp>
    <dsp:sp modelId="{6EC4BDD6-5070-4C1D-AF72-C76F11050F4B}">
      <dsp:nvSpPr>
        <dsp:cNvPr id="0" name=""/>
        <dsp:cNvSpPr/>
      </dsp:nvSpPr>
      <dsp:spPr>
        <a:xfrm>
          <a:off x="1032591" y="2839720"/>
          <a:ext cx="6771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7137" y="4572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354231" y="2868511"/>
        <a:ext cx="33856" cy="33856"/>
      </dsp:txXfrm>
    </dsp:sp>
    <dsp:sp modelId="{20A59D1A-C2AB-43CB-847B-2D7D857F6612}">
      <dsp:nvSpPr>
        <dsp:cNvPr id="0" name=""/>
        <dsp:cNvSpPr/>
      </dsp:nvSpPr>
      <dsp:spPr>
        <a:xfrm>
          <a:off x="5095413" y="1549443"/>
          <a:ext cx="6771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7137" y="4572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17053" y="1578235"/>
        <a:ext cx="33856" cy="33856"/>
      </dsp:txXfrm>
    </dsp:sp>
    <dsp:sp modelId="{1A5A14C3-900C-4F13-9659-3EA0ACE03867}">
      <dsp:nvSpPr>
        <dsp:cNvPr id="0" name=""/>
        <dsp:cNvSpPr/>
      </dsp:nvSpPr>
      <dsp:spPr>
        <a:xfrm>
          <a:off x="1032591" y="1595163"/>
          <a:ext cx="677137" cy="1290276"/>
        </a:xfrm>
        <a:custGeom>
          <a:avLst/>
          <a:gdLst/>
          <a:ahLst/>
          <a:cxnLst/>
          <a:rect l="0" t="0" r="0" b="0"/>
          <a:pathLst>
            <a:path>
              <a:moveTo>
                <a:pt x="0" y="1290276"/>
              </a:moveTo>
              <a:lnTo>
                <a:pt x="338568" y="1290276"/>
              </a:lnTo>
              <a:lnTo>
                <a:pt x="338568" y="0"/>
              </a:lnTo>
              <a:lnTo>
                <a:pt x="677137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334730" y="2203872"/>
        <a:ext cx="72858" cy="72858"/>
      </dsp:txXfrm>
    </dsp:sp>
    <dsp:sp modelId="{2F30D610-6964-4A37-919F-F80375ADC496}">
      <dsp:nvSpPr>
        <dsp:cNvPr id="0" name=""/>
        <dsp:cNvSpPr/>
      </dsp:nvSpPr>
      <dsp:spPr>
        <a:xfrm rot="16200000">
          <a:off x="-2199890" y="2369329"/>
          <a:ext cx="5432742" cy="103222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Функциональные обязанности</a:t>
          </a:r>
          <a:endParaRPr lang="ru-RU" sz="3500" kern="1200" dirty="0"/>
        </a:p>
      </dsp:txBody>
      <dsp:txXfrm>
        <a:off x="-2199890" y="2369329"/>
        <a:ext cx="5432742" cy="1032221"/>
      </dsp:txXfrm>
    </dsp:sp>
    <dsp:sp modelId="{7F9AFE92-F358-4926-B681-23B48E75EC88}">
      <dsp:nvSpPr>
        <dsp:cNvPr id="0" name=""/>
        <dsp:cNvSpPr/>
      </dsp:nvSpPr>
      <dsp:spPr>
        <a:xfrm>
          <a:off x="1709728" y="1079053"/>
          <a:ext cx="3385685" cy="10322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Учитель-предметник</a:t>
          </a:r>
          <a:endParaRPr lang="ru-RU" sz="1600" kern="1200" dirty="0"/>
        </a:p>
      </dsp:txBody>
      <dsp:txXfrm>
        <a:off x="1709728" y="1079053"/>
        <a:ext cx="3385685" cy="1032221"/>
      </dsp:txXfrm>
    </dsp:sp>
    <dsp:sp modelId="{C8EE7A23-A718-4447-9211-59958518116C}">
      <dsp:nvSpPr>
        <dsp:cNvPr id="0" name=""/>
        <dsp:cNvSpPr/>
      </dsp:nvSpPr>
      <dsp:spPr>
        <a:xfrm>
          <a:off x="5772550" y="1079053"/>
          <a:ext cx="3385685" cy="103222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обеспечивает отработку в урочное время, информирует родителей.</a:t>
          </a:r>
          <a:endParaRPr lang="ru-RU" sz="1600" kern="1200" dirty="0"/>
        </a:p>
      </dsp:txBody>
      <dsp:txXfrm>
        <a:off x="5772550" y="1079053"/>
        <a:ext cx="3385685" cy="1032221"/>
      </dsp:txXfrm>
    </dsp:sp>
    <dsp:sp modelId="{A2737581-1CBB-41D8-BC67-22E6EB2286C1}">
      <dsp:nvSpPr>
        <dsp:cNvPr id="0" name=""/>
        <dsp:cNvSpPr/>
      </dsp:nvSpPr>
      <dsp:spPr>
        <a:xfrm>
          <a:off x="1709728" y="2369329"/>
          <a:ext cx="3385685" cy="10322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Классный руководитель</a:t>
          </a:r>
          <a:endParaRPr lang="ru-RU" sz="1600" kern="1200" dirty="0"/>
        </a:p>
      </dsp:txBody>
      <dsp:txXfrm>
        <a:off x="1709728" y="2369329"/>
        <a:ext cx="3385685" cy="1032221"/>
      </dsp:txXfrm>
    </dsp:sp>
    <dsp:sp modelId="{5F4CB9DC-88D3-459A-B4CE-AEB4ED492F9B}">
      <dsp:nvSpPr>
        <dsp:cNvPr id="0" name=""/>
        <dsp:cNvSpPr/>
      </dsp:nvSpPr>
      <dsp:spPr>
        <a:xfrm>
          <a:off x="5772550" y="2369329"/>
          <a:ext cx="3385685" cy="103222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информирует учеников и родителей о сроках проведения и о результатах сдачи ОМ, оказывает помощь учителю в организации сдачи ОМ. </a:t>
          </a:r>
          <a:endParaRPr lang="ru-RU" sz="1600" kern="1200" dirty="0"/>
        </a:p>
      </dsp:txBody>
      <dsp:txXfrm>
        <a:off x="5772550" y="2369329"/>
        <a:ext cx="3385685" cy="1032221"/>
      </dsp:txXfrm>
    </dsp:sp>
    <dsp:sp modelId="{D51FB34D-C533-46AC-89F8-193DA263DF26}">
      <dsp:nvSpPr>
        <dsp:cNvPr id="0" name=""/>
        <dsp:cNvSpPr/>
      </dsp:nvSpPr>
      <dsp:spPr>
        <a:xfrm>
          <a:off x="1709728" y="3659605"/>
          <a:ext cx="3385685" cy="10322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Заместитель директора</a:t>
          </a:r>
          <a:endParaRPr lang="ru-RU" sz="1600" kern="1200" dirty="0"/>
        </a:p>
      </dsp:txBody>
      <dsp:txXfrm>
        <a:off x="1709728" y="3659605"/>
        <a:ext cx="3385685" cy="1032221"/>
      </dsp:txXfrm>
    </dsp:sp>
    <dsp:sp modelId="{6868E09F-C11D-4289-8855-0072A5AA88E7}">
      <dsp:nvSpPr>
        <dsp:cNvPr id="0" name=""/>
        <dsp:cNvSpPr/>
      </dsp:nvSpPr>
      <dsp:spPr>
        <a:xfrm>
          <a:off x="5772550" y="3659605"/>
          <a:ext cx="3385685" cy="103222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организует проведения ОМ, выявляет учащихся «группа риска», организует дальнейшую работу с учениками и  их родителями</a:t>
          </a:r>
          <a:endParaRPr lang="ru-RU" sz="1600" kern="1200" dirty="0"/>
        </a:p>
      </dsp:txBody>
      <dsp:txXfrm>
        <a:off x="5772550" y="3659605"/>
        <a:ext cx="3385685" cy="10322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C17A2-1E1B-49D5-A2BA-B4A46756E4F2}" type="datetimeFigureOut">
              <a:rPr lang="ru-RU"/>
              <a:pPr>
                <a:defRPr/>
              </a:pPr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8B03A-DCBB-4CA8-9B9B-086AA7C48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6D732-60A9-4B54-B980-CC9FBA8E3CD0}" type="datetimeFigureOut">
              <a:rPr lang="ru-RU"/>
              <a:pPr>
                <a:defRPr/>
              </a:pPr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3151B-608C-49E7-9A6E-1F03268FB9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1E844-B8B7-4024-9D5D-72226BA2D975}" type="datetimeFigureOut">
              <a:rPr lang="ru-RU"/>
              <a:pPr>
                <a:defRPr/>
              </a:pPr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AC85A-DCEA-4BA7-82A1-EA0C5D3B76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EDCD7-8E69-4F57-A27E-7128317859B9}" type="datetimeFigureOut">
              <a:rPr lang="ru-RU"/>
              <a:pPr>
                <a:defRPr/>
              </a:pPr>
              <a:t>03.10.2017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0A1E1-C445-430E-877B-D5B89BA460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9C81D-667F-47FE-9765-034ADFADA956}" type="datetimeFigureOut">
              <a:rPr lang="ru-RU"/>
              <a:pPr>
                <a:defRPr/>
              </a:pPr>
              <a:t>03.10.2017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134E4-38A8-4359-A3BC-B1748136E6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CFAB2-6157-4B6D-AE1D-A09C994B1206}" type="datetimeFigureOut">
              <a:rPr lang="ru-RU"/>
              <a:pPr>
                <a:defRPr/>
              </a:pPr>
              <a:t>03.10.2017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E4F2C-C44E-4434-8C3C-7D25354897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6AE8E-09DF-4B98-AD6F-3CF0A0C58D68}" type="datetimeFigureOut">
              <a:rPr lang="ru-RU"/>
              <a:pPr>
                <a:defRPr/>
              </a:pPr>
              <a:t>03.10.2017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B87C0-058D-4629-993E-FD33F70E18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C53F5-9A9D-4B33-A42B-53531E893848}" type="datetimeFigureOut">
              <a:rPr lang="ru-RU"/>
              <a:pPr>
                <a:defRPr/>
              </a:pPr>
              <a:t>03.10.2017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F7C6F-0B31-42D1-8BBE-BD5EC260D2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87853-E3AC-455C-A3A8-FF180677BC0D}" type="datetimeFigureOut">
              <a:rPr lang="ru-RU"/>
              <a:pPr>
                <a:defRPr/>
              </a:pPr>
              <a:t>03.10.2017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470E5-A369-47F8-BF77-A4DB630E57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6553B-3A5E-4A6E-946A-4313BC034640}" type="datetimeFigureOut">
              <a:rPr lang="ru-RU"/>
              <a:pPr>
                <a:defRPr/>
              </a:pPr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C667A-7F36-42C3-9074-CD7AC18791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3BC0D-EB61-471E-A265-3D54D85F8782}" type="datetimeFigureOut">
              <a:rPr lang="ru-RU"/>
              <a:pPr>
                <a:defRPr/>
              </a:pPr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5F235-97DB-44FF-BDDC-7F9BB090BC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D55A3F-C3C7-4045-8E1E-730D245C0905}" type="datetimeFigureOut">
              <a:rPr lang="ru-RU"/>
              <a:pPr>
                <a:defRPr/>
              </a:pPr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0686C4-B5D3-4CBF-8050-F0B1360BE7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3697559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«Гимназия города Азнакаево»</a:t>
            </a:r>
            <a:b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Азнакаевского</a:t>
            </a:r>
            <a: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РТ</a:t>
            </a:r>
            <a:b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МИНИМУМ»</a:t>
            </a:r>
            <a:endParaRPr lang="ru-RU" sz="3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8263" y="3871913"/>
            <a:ext cx="6400800" cy="2711151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</a:rPr>
              <a:t>2017-2018 учебный год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eaLnBrk="1" hangingPunct="1"/>
            <a:r>
              <a:rPr lang="ru-RU" sz="2800" b="1" i="1" smtClean="0">
                <a:solidFill>
                  <a:srgbClr val="FF0000"/>
                </a:solidFill>
              </a:rPr>
              <a:t>Образовательный минимум </a:t>
            </a:r>
            <a:r>
              <a:rPr lang="ru-RU" sz="2800" smtClean="0"/>
              <a:t>– это базовая часть содержания учебного предмета, которую обучающий обязан освоить за учебный период.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2800" b="1" i="1" smtClean="0">
                <a:solidFill>
                  <a:srgbClr val="FF0000"/>
                </a:solidFill>
              </a:rPr>
              <a:t>Цель: </a:t>
            </a:r>
          </a:p>
          <a:p>
            <a:pPr marL="0" indent="0" eaLnBrk="1" hangingPunct="1">
              <a:buFontTx/>
              <a:buChar char="-"/>
            </a:pPr>
            <a:r>
              <a:rPr lang="ru-RU" sz="2800" smtClean="0"/>
              <a:t>повышение качества образования.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800" b="1" i="1" smtClean="0">
                <a:solidFill>
                  <a:srgbClr val="FF0000"/>
                </a:solidFill>
              </a:rPr>
              <a:t>Задачи: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z="2800" smtClean="0"/>
              <a:t>-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организовать</a:t>
            </a:r>
            <a:r>
              <a:rPr lang="ru-RU" sz="2800" smtClean="0">
                <a:latin typeface="Arial" charset="0"/>
              </a:rPr>
              <a:t> </a:t>
            </a:r>
            <a:r>
              <a:rPr lang="ru-RU" sz="2800" smtClean="0"/>
              <a:t>контроль над усвоением обязательного объема знаний каждым учащимся</a:t>
            </a:r>
            <a:r>
              <a:rPr lang="ru-RU" sz="2800" smtClean="0">
                <a:latin typeface="Arial" charset="0"/>
              </a:rPr>
              <a:t>,</a:t>
            </a:r>
            <a:r>
              <a:rPr lang="ru-RU" sz="2800" smtClean="0"/>
              <a:t> последующ</a:t>
            </a:r>
            <a:r>
              <a:rPr lang="ru-RU" sz="2800" smtClean="0">
                <a:latin typeface="Arial" charset="0"/>
              </a:rPr>
              <a:t>ая</a:t>
            </a:r>
            <a:r>
              <a:rPr lang="ru-RU" sz="2800" smtClean="0"/>
              <a:t> коррекци</a:t>
            </a:r>
            <a:r>
              <a:rPr lang="ru-RU" sz="2800" smtClean="0">
                <a:latin typeface="Arial" charset="0"/>
              </a:rPr>
              <a:t>я</a:t>
            </a:r>
            <a:r>
              <a:rPr lang="ru-RU" sz="2800" smtClean="0"/>
              <a:t> при необходимости;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z="2800" smtClean="0"/>
              <a:t>- систематизировать теоретический материал как фундамент для дальнейшего развития ученика</a:t>
            </a:r>
            <a:r>
              <a:rPr lang="ru-RU" sz="2800" b="1" smtClean="0"/>
              <a:t>;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z="2800" smtClean="0"/>
              <a:t>- подготовить к государственной итоговой аттестации.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z="28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Направления</a:t>
            </a:r>
            <a:endParaRPr lang="ru-RU" smtClean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1124744"/>
          <a:ext cx="82296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87363" y="199306"/>
          <a:ext cx="7467600" cy="6141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461963" y="774229"/>
          <a:ext cx="8229600" cy="5361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474663" y="780579"/>
          <a:ext cx="82296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 rtlCol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>
                <a:solidFill>
                  <a:srgbClr val="FF0000"/>
                </a:solidFill>
              </a:rPr>
              <a:t>Формы подготовки к проведению образовательного минимума:</a:t>
            </a:r>
            <a:endParaRPr lang="ru-RU" sz="4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5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-14606" y="642918"/>
          <a:ext cx="9158606" cy="5770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FF0000"/>
                </a:solidFill>
              </a:rPr>
              <a:t>Ожидаемые результаты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FF0000"/>
                </a:solidFill>
              </a:rPr>
              <a:t>Охват</a:t>
            </a:r>
            <a:r>
              <a:rPr lang="ru-RU" smtClean="0"/>
              <a:t>  226 обучающихся;</a:t>
            </a:r>
          </a:p>
          <a:p>
            <a:pPr eaLnBrk="1" hangingPunct="1"/>
            <a:r>
              <a:rPr lang="ru-RU" b="1" smtClean="0">
                <a:solidFill>
                  <a:srgbClr val="FF0000"/>
                </a:solidFill>
              </a:rPr>
              <a:t>Повышение</a:t>
            </a:r>
            <a:r>
              <a:rPr lang="ru-RU" smtClean="0"/>
              <a:t> качества образования до 65%;</a:t>
            </a:r>
          </a:p>
          <a:p>
            <a:pPr eaLnBrk="1" hangingPunct="1"/>
            <a:r>
              <a:rPr lang="ru-RU" b="1" smtClean="0">
                <a:solidFill>
                  <a:srgbClr val="FF0000"/>
                </a:solidFill>
              </a:rPr>
              <a:t>Улучшение</a:t>
            </a:r>
            <a:r>
              <a:rPr lang="ru-RU" smtClean="0"/>
              <a:t> результатов ОГЭ,ЕГЭ по всем предметам;</a:t>
            </a:r>
          </a:p>
          <a:p>
            <a:pPr eaLnBrk="1" hangingPunct="1"/>
            <a:r>
              <a:rPr lang="ru-RU" b="1" smtClean="0">
                <a:solidFill>
                  <a:srgbClr val="FF0000"/>
                </a:solidFill>
              </a:rPr>
              <a:t>100%</a:t>
            </a:r>
            <a:r>
              <a:rPr lang="ru-RU" smtClean="0"/>
              <a:t> успеваемость на ОГЭ.  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327</Words>
  <Application>Microsoft Office PowerPoint</Application>
  <PresentationFormat>Экран (4:3)</PresentationFormat>
  <Paragraphs>56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Муниципальное бюджетное общеобразовательное учреждение «Гимназия города Азнакаево» Азнакаевского муниципального района РТ    ПРОЕКТ  «ОБРАЗОВАТЕЛЬНЫЙ МИНИМУМ»</vt:lpstr>
      <vt:lpstr>Образовательный минимум – это базовая часть содержания учебного предмета, которую обучающий обязан освоить за учебный период.</vt:lpstr>
      <vt:lpstr>Направления</vt:lpstr>
      <vt:lpstr>Презентация PowerPoint</vt:lpstr>
      <vt:lpstr>Презентация PowerPoint</vt:lpstr>
      <vt:lpstr>Презентация PowerPoint</vt:lpstr>
      <vt:lpstr>Формы подготовки к проведению образовательного минимума:</vt:lpstr>
      <vt:lpstr>Презентация PowerPoint</vt:lpstr>
      <vt:lpstr>Ожидаемые результаты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2013</dc:creator>
  <cp:lastModifiedBy>Венера</cp:lastModifiedBy>
  <cp:revision>24</cp:revision>
  <dcterms:created xsi:type="dcterms:W3CDTF">2015-09-28T08:19:27Z</dcterms:created>
  <dcterms:modified xsi:type="dcterms:W3CDTF">2017-10-03T14:34:36Z</dcterms:modified>
</cp:coreProperties>
</file>